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Silentnight Twitter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Sheet1!$A$2:$A$667</c:f>
              <c:strCache>
                <c:ptCount val="666"/>
                <c:pt idx="0">
                  <c:v>1/1/2019</c:v>
                </c:pt>
                <c:pt idx="1">
                  <c:v>2/1/2019</c:v>
                </c:pt>
                <c:pt idx="2">
                  <c:v>3/1/2019</c:v>
                </c:pt>
                <c:pt idx="3">
                  <c:v>4/1/2019</c:v>
                </c:pt>
                <c:pt idx="4">
                  <c:v>5/1/2019</c:v>
                </c:pt>
                <c:pt idx="5">
                  <c:v>6/1/2019</c:v>
                </c:pt>
                <c:pt idx="6">
                  <c:v>7/1/2019</c:v>
                </c:pt>
                <c:pt idx="7">
                  <c:v>8/1/2019</c:v>
                </c:pt>
                <c:pt idx="8">
                  <c:v>9/1/2019</c:v>
                </c:pt>
                <c:pt idx="9">
                  <c:v>10/1/2019</c:v>
                </c:pt>
                <c:pt idx="10">
                  <c:v>11/1/2019</c:v>
                </c:pt>
                <c:pt idx="11">
                  <c:v>12/1/2019</c:v>
                </c:pt>
                <c:pt idx="12">
                  <c:v>13/01/2019</c:v>
                </c:pt>
                <c:pt idx="13">
                  <c:v>14/01/2019</c:v>
                </c:pt>
                <c:pt idx="14">
                  <c:v>15/01/2019</c:v>
                </c:pt>
                <c:pt idx="15">
                  <c:v>16/01/2019</c:v>
                </c:pt>
                <c:pt idx="16">
                  <c:v>17/01/2019</c:v>
                </c:pt>
                <c:pt idx="17">
                  <c:v>18/01/2019</c:v>
                </c:pt>
                <c:pt idx="18">
                  <c:v>19/01/2019</c:v>
                </c:pt>
                <c:pt idx="19">
                  <c:v>20/01/2019</c:v>
                </c:pt>
                <c:pt idx="20">
                  <c:v>21/01/2019</c:v>
                </c:pt>
                <c:pt idx="21">
                  <c:v>22/01/2019</c:v>
                </c:pt>
                <c:pt idx="22">
                  <c:v>23/01/2019</c:v>
                </c:pt>
                <c:pt idx="23">
                  <c:v>24/01/2019</c:v>
                </c:pt>
                <c:pt idx="24">
                  <c:v>25/01/2019</c:v>
                </c:pt>
                <c:pt idx="25">
                  <c:v>26/01/2019</c:v>
                </c:pt>
                <c:pt idx="26">
                  <c:v>27/01/2019</c:v>
                </c:pt>
                <c:pt idx="27">
                  <c:v>28/01/2019</c:v>
                </c:pt>
                <c:pt idx="28">
                  <c:v>29/01/2019</c:v>
                </c:pt>
                <c:pt idx="29">
                  <c:v>30/01/2019</c:v>
                </c:pt>
                <c:pt idx="30">
                  <c:v>31/01/2019</c:v>
                </c:pt>
                <c:pt idx="31">
                  <c:v>1/2/2019</c:v>
                </c:pt>
                <c:pt idx="32">
                  <c:v>2/2/2019</c:v>
                </c:pt>
                <c:pt idx="33">
                  <c:v>3/2/2019</c:v>
                </c:pt>
                <c:pt idx="34">
                  <c:v>4/2/2019</c:v>
                </c:pt>
                <c:pt idx="35">
                  <c:v>5/2/2019</c:v>
                </c:pt>
                <c:pt idx="36">
                  <c:v>6/2/2019</c:v>
                </c:pt>
                <c:pt idx="37">
                  <c:v>7/2/2019</c:v>
                </c:pt>
                <c:pt idx="38">
                  <c:v>8/2/2019</c:v>
                </c:pt>
                <c:pt idx="39">
                  <c:v>9/2/2019</c:v>
                </c:pt>
                <c:pt idx="40">
                  <c:v>10/2/2019</c:v>
                </c:pt>
                <c:pt idx="41">
                  <c:v>11/2/2019</c:v>
                </c:pt>
                <c:pt idx="42">
                  <c:v>12/2/2019</c:v>
                </c:pt>
                <c:pt idx="43">
                  <c:v>13/02/2019</c:v>
                </c:pt>
                <c:pt idx="44">
                  <c:v>14/02/2019</c:v>
                </c:pt>
                <c:pt idx="45">
                  <c:v>15/02/2019</c:v>
                </c:pt>
                <c:pt idx="46">
                  <c:v>16/02/2019</c:v>
                </c:pt>
                <c:pt idx="47">
                  <c:v>17/02/2019</c:v>
                </c:pt>
                <c:pt idx="48">
                  <c:v>18/02/2019</c:v>
                </c:pt>
                <c:pt idx="49">
                  <c:v>19/02/2019</c:v>
                </c:pt>
                <c:pt idx="50">
                  <c:v>20/02/2019</c:v>
                </c:pt>
                <c:pt idx="51">
                  <c:v>21/02/2019</c:v>
                </c:pt>
                <c:pt idx="52">
                  <c:v>22/02/2019</c:v>
                </c:pt>
                <c:pt idx="53">
                  <c:v>23/02/2019</c:v>
                </c:pt>
                <c:pt idx="54">
                  <c:v>24/02/2019</c:v>
                </c:pt>
                <c:pt idx="55">
                  <c:v>25/02/2019</c:v>
                </c:pt>
                <c:pt idx="56">
                  <c:v>26/02/2019</c:v>
                </c:pt>
                <c:pt idx="57">
                  <c:v>27/02/2019</c:v>
                </c:pt>
                <c:pt idx="58">
                  <c:v>28/02/2019</c:v>
                </c:pt>
                <c:pt idx="59">
                  <c:v>1/3/2019</c:v>
                </c:pt>
                <c:pt idx="60">
                  <c:v>2/3/2019</c:v>
                </c:pt>
                <c:pt idx="61">
                  <c:v>3/3/2019</c:v>
                </c:pt>
                <c:pt idx="62">
                  <c:v>4/3/2019</c:v>
                </c:pt>
                <c:pt idx="63">
                  <c:v>5/3/2019</c:v>
                </c:pt>
                <c:pt idx="64">
                  <c:v>6/3/2019</c:v>
                </c:pt>
                <c:pt idx="65">
                  <c:v>7/3/2019</c:v>
                </c:pt>
                <c:pt idx="66">
                  <c:v>8/3/2019</c:v>
                </c:pt>
                <c:pt idx="67">
                  <c:v>9/3/2019</c:v>
                </c:pt>
                <c:pt idx="68">
                  <c:v>10/3/2019</c:v>
                </c:pt>
                <c:pt idx="69">
                  <c:v>11/3/2019</c:v>
                </c:pt>
                <c:pt idx="70">
                  <c:v>12/3/2019</c:v>
                </c:pt>
                <c:pt idx="71">
                  <c:v>13/03/2019</c:v>
                </c:pt>
                <c:pt idx="72">
                  <c:v>14/03/2019</c:v>
                </c:pt>
                <c:pt idx="73">
                  <c:v>15/03/2019</c:v>
                </c:pt>
                <c:pt idx="74">
                  <c:v>16/03/2019</c:v>
                </c:pt>
                <c:pt idx="75">
                  <c:v>17/03/2019</c:v>
                </c:pt>
                <c:pt idx="76">
                  <c:v>18/03/2019</c:v>
                </c:pt>
                <c:pt idx="77">
                  <c:v>19/03/2019</c:v>
                </c:pt>
                <c:pt idx="78">
                  <c:v>20/03/2019</c:v>
                </c:pt>
                <c:pt idx="79">
                  <c:v>21/03/2019</c:v>
                </c:pt>
                <c:pt idx="80">
                  <c:v>22/03/2019</c:v>
                </c:pt>
                <c:pt idx="81">
                  <c:v>23/03/2019</c:v>
                </c:pt>
                <c:pt idx="82">
                  <c:v>24/03/2019</c:v>
                </c:pt>
                <c:pt idx="83">
                  <c:v>25/03/2019</c:v>
                </c:pt>
                <c:pt idx="84">
                  <c:v>26/03/2019</c:v>
                </c:pt>
                <c:pt idx="85">
                  <c:v>27/03/2019</c:v>
                </c:pt>
                <c:pt idx="86">
                  <c:v>28/03/2019</c:v>
                </c:pt>
                <c:pt idx="87">
                  <c:v>29/03/2019</c:v>
                </c:pt>
                <c:pt idx="88">
                  <c:v>30/03/2019</c:v>
                </c:pt>
                <c:pt idx="89">
                  <c:v>31/03/2019</c:v>
                </c:pt>
                <c:pt idx="90">
                  <c:v>1/4/2019</c:v>
                </c:pt>
                <c:pt idx="91">
                  <c:v>2/4/2019</c:v>
                </c:pt>
                <c:pt idx="92">
                  <c:v>3/4/2019</c:v>
                </c:pt>
                <c:pt idx="93">
                  <c:v>4/4/2019</c:v>
                </c:pt>
                <c:pt idx="94">
                  <c:v>5/4/2019</c:v>
                </c:pt>
                <c:pt idx="95">
                  <c:v>6/4/2019</c:v>
                </c:pt>
                <c:pt idx="96">
                  <c:v>7/4/2019</c:v>
                </c:pt>
                <c:pt idx="97">
                  <c:v>8/4/2019</c:v>
                </c:pt>
                <c:pt idx="98">
                  <c:v>9/4/2019</c:v>
                </c:pt>
                <c:pt idx="99">
                  <c:v>10/4/2019</c:v>
                </c:pt>
                <c:pt idx="100">
                  <c:v>11/4/2019</c:v>
                </c:pt>
                <c:pt idx="101">
                  <c:v>12/4/2019</c:v>
                </c:pt>
                <c:pt idx="102">
                  <c:v>13/04/2019</c:v>
                </c:pt>
                <c:pt idx="103">
                  <c:v>14/04/2019</c:v>
                </c:pt>
                <c:pt idx="104">
                  <c:v>15/04/2019</c:v>
                </c:pt>
                <c:pt idx="105">
                  <c:v>16/04/2019</c:v>
                </c:pt>
                <c:pt idx="106">
                  <c:v>17/04/2019</c:v>
                </c:pt>
                <c:pt idx="107">
                  <c:v>18/04/2019</c:v>
                </c:pt>
                <c:pt idx="108">
                  <c:v>19/04/2019</c:v>
                </c:pt>
                <c:pt idx="109">
                  <c:v>20/04/2019</c:v>
                </c:pt>
                <c:pt idx="110">
                  <c:v>21/04/2019</c:v>
                </c:pt>
                <c:pt idx="111">
                  <c:v>22/04/2019</c:v>
                </c:pt>
                <c:pt idx="112">
                  <c:v>23/04/2019</c:v>
                </c:pt>
                <c:pt idx="113">
                  <c:v>24/04/2019</c:v>
                </c:pt>
                <c:pt idx="114">
                  <c:v>25/04/2019</c:v>
                </c:pt>
                <c:pt idx="115">
                  <c:v>26/04/2019</c:v>
                </c:pt>
                <c:pt idx="116">
                  <c:v>27/04/2019</c:v>
                </c:pt>
                <c:pt idx="117">
                  <c:v>28/04/2019</c:v>
                </c:pt>
                <c:pt idx="118">
                  <c:v>29/04/2019</c:v>
                </c:pt>
                <c:pt idx="119">
                  <c:v>30/04/2019</c:v>
                </c:pt>
                <c:pt idx="120">
                  <c:v>1/5/2019</c:v>
                </c:pt>
                <c:pt idx="121">
                  <c:v>2/5/2019</c:v>
                </c:pt>
                <c:pt idx="122">
                  <c:v>3/5/2019</c:v>
                </c:pt>
                <c:pt idx="123">
                  <c:v>4/5/2019</c:v>
                </c:pt>
                <c:pt idx="124">
                  <c:v>5/5/2019</c:v>
                </c:pt>
                <c:pt idx="125">
                  <c:v>6/5/2019</c:v>
                </c:pt>
                <c:pt idx="126">
                  <c:v>7/5/2019</c:v>
                </c:pt>
                <c:pt idx="127">
                  <c:v>8/5/2019</c:v>
                </c:pt>
                <c:pt idx="128">
                  <c:v>9/5/2019</c:v>
                </c:pt>
                <c:pt idx="129">
                  <c:v>10/5/2019</c:v>
                </c:pt>
                <c:pt idx="130">
                  <c:v>11/5/2019</c:v>
                </c:pt>
                <c:pt idx="131">
                  <c:v>12/5/2019</c:v>
                </c:pt>
                <c:pt idx="132">
                  <c:v>13/05/2019</c:v>
                </c:pt>
                <c:pt idx="133">
                  <c:v>14/05/2019</c:v>
                </c:pt>
                <c:pt idx="134">
                  <c:v>15/05/2019</c:v>
                </c:pt>
                <c:pt idx="135">
                  <c:v>16/05/2019</c:v>
                </c:pt>
                <c:pt idx="136">
                  <c:v>17/05/2019</c:v>
                </c:pt>
                <c:pt idx="137">
                  <c:v>18/05/2019</c:v>
                </c:pt>
                <c:pt idx="138">
                  <c:v>19/05/2019</c:v>
                </c:pt>
                <c:pt idx="139">
                  <c:v>20/05/2019</c:v>
                </c:pt>
                <c:pt idx="140">
                  <c:v>21/05/2019</c:v>
                </c:pt>
                <c:pt idx="141">
                  <c:v>22/05/2019</c:v>
                </c:pt>
                <c:pt idx="142">
                  <c:v>23/05/2019</c:v>
                </c:pt>
                <c:pt idx="143">
                  <c:v>24/05/2019</c:v>
                </c:pt>
                <c:pt idx="144">
                  <c:v>25/05/2019</c:v>
                </c:pt>
                <c:pt idx="145">
                  <c:v>26/05/2019</c:v>
                </c:pt>
                <c:pt idx="146">
                  <c:v>27/05/2019</c:v>
                </c:pt>
                <c:pt idx="147">
                  <c:v>28/05/2019</c:v>
                </c:pt>
                <c:pt idx="148">
                  <c:v>29/05/2019</c:v>
                </c:pt>
                <c:pt idx="149">
                  <c:v>30/05/2019</c:v>
                </c:pt>
                <c:pt idx="150">
                  <c:v>31/05/2019</c:v>
                </c:pt>
                <c:pt idx="151">
                  <c:v>1/6/2019</c:v>
                </c:pt>
                <c:pt idx="152">
                  <c:v>2/6/2019</c:v>
                </c:pt>
                <c:pt idx="153">
                  <c:v>3/6/2019</c:v>
                </c:pt>
                <c:pt idx="154">
                  <c:v>4/6/2019</c:v>
                </c:pt>
                <c:pt idx="155">
                  <c:v>5/6/2019</c:v>
                </c:pt>
                <c:pt idx="156">
                  <c:v>6/6/2019</c:v>
                </c:pt>
                <c:pt idx="157">
                  <c:v>7/6/2019</c:v>
                </c:pt>
                <c:pt idx="158">
                  <c:v>8/6/2019</c:v>
                </c:pt>
                <c:pt idx="159">
                  <c:v>9/6/2019</c:v>
                </c:pt>
                <c:pt idx="160">
                  <c:v>10/6/2019</c:v>
                </c:pt>
                <c:pt idx="161">
                  <c:v>11/6/2019</c:v>
                </c:pt>
                <c:pt idx="162">
                  <c:v>12/6/2019</c:v>
                </c:pt>
                <c:pt idx="163">
                  <c:v>13/06/2019</c:v>
                </c:pt>
                <c:pt idx="164">
                  <c:v>14/06/2019</c:v>
                </c:pt>
                <c:pt idx="165">
                  <c:v>15/06/2019</c:v>
                </c:pt>
                <c:pt idx="166">
                  <c:v>16/06/2019</c:v>
                </c:pt>
                <c:pt idx="167">
                  <c:v>17/06/2019</c:v>
                </c:pt>
                <c:pt idx="168">
                  <c:v>18/06/2019</c:v>
                </c:pt>
                <c:pt idx="169">
                  <c:v>19/06/2019</c:v>
                </c:pt>
                <c:pt idx="170">
                  <c:v>20/06/2019</c:v>
                </c:pt>
                <c:pt idx="171">
                  <c:v>21/06/2019</c:v>
                </c:pt>
                <c:pt idx="172">
                  <c:v>22/06/2019</c:v>
                </c:pt>
                <c:pt idx="173">
                  <c:v>23/06/2019</c:v>
                </c:pt>
                <c:pt idx="174">
                  <c:v>24/06/2019</c:v>
                </c:pt>
                <c:pt idx="175">
                  <c:v>25/06/2019</c:v>
                </c:pt>
                <c:pt idx="176">
                  <c:v>26/06/2019</c:v>
                </c:pt>
                <c:pt idx="177">
                  <c:v>27/06/2019</c:v>
                </c:pt>
                <c:pt idx="178">
                  <c:v>28/06/2019</c:v>
                </c:pt>
                <c:pt idx="179">
                  <c:v>29/06/2019</c:v>
                </c:pt>
                <c:pt idx="180">
                  <c:v>30/06/2019</c:v>
                </c:pt>
                <c:pt idx="181">
                  <c:v>1/7/2019</c:v>
                </c:pt>
                <c:pt idx="182">
                  <c:v>2/7/2019</c:v>
                </c:pt>
                <c:pt idx="183">
                  <c:v>3/7/2019</c:v>
                </c:pt>
                <c:pt idx="184">
                  <c:v>4/7/2019</c:v>
                </c:pt>
                <c:pt idx="185">
                  <c:v>5/7/2019</c:v>
                </c:pt>
                <c:pt idx="186">
                  <c:v>6/7/2019</c:v>
                </c:pt>
                <c:pt idx="187">
                  <c:v>7/7/2019</c:v>
                </c:pt>
                <c:pt idx="188">
                  <c:v>8/7/2019</c:v>
                </c:pt>
                <c:pt idx="189">
                  <c:v>9/7/2019</c:v>
                </c:pt>
                <c:pt idx="190">
                  <c:v>10/7/2019</c:v>
                </c:pt>
                <c:pt idx="191">
                  <c:v>11/7/2019</c:v>
                </c:pt>
                <c:pt idx="192">
                  <c:v>12/7/2019</c:v>
                </c:pt>
                <c:pt idx="193">
                  <c:v>13/07/2019</c:v>
                </c:pt>
                <c:pt idx="194">
                  <c:v>14/07/2019</c:v>
                </c:pt>
                <c:pt idx="195">
                  <c:v>15/07/2019</c:v>
                </c:pt>
                <c:pt idx="196">
                  <c:v>16/07/2019</c:v>
                </c:pt>
                <c:pt idx="197">
                  <c:v>17/07/2019</c:v>
                </c:pt>
                <c:pt idx="198">
                  <c:v>18/07/2019</c:v>
                </c:pt>
                <c:pt idx="199">
                  <c:v>19/07/2019</c:v>
                </c:pt>
                <c:pt idx="200">
                  <c:v>20/07/2019</c:v>
                </c:pt>
                <c:pt idx="201">
                  <c:v>21/07/2019</c:v>
                </c:pt>
                <c:pt idx="202">
                  <c:v>22/07/2019</c:v>
                </c:pt>
                <c:pt idx="203">
                  <c:v>23/07/2019</c:v>
                </c:pt>
                <c:pt idx="204">
                  <c:v>24/07/2019</c:v>
                </c:pt>
                <c:pt idx="205">
                  <c:v>25/07/2019</c:v>
                </c:pt>
                <c:pt idx="206">
                  <c:v>26/07/2019</c:v>
                </c:pt>
                <c:pt idx="207">
                  <c:v>27/07/2019</c:v>
                </c:pt>
                <c:pt idx="208">
                  <c:v>28/07/2019</c:v>
                </c:pt>
                <c:pt idx="209">
                  <c:v>29/07/2019</c:v>
                </c:pt>
                <c:pt idx="210">
                  <c:v>30/07/2019</c:v>
                </c:pt>
                <c:pt idx="211">
                  <c:v>31/07/2019</c:v>
                </c:pt>
                <c:pt idx="212">
                  <c:v>1/8/2019</c:v>
                </c:pt>
                <c:pt idx="213">
                  <c:v>2/8/2019</c:v>
                </c:pt>
                <c:pt idx="214">
                  <c:v>3/8/2019</c:v>
                </c:pt>
                <c:pt idx="215">
                  <c:v>4/8/2019</c:v>
                </c:pt>
                <c:pt idx="216">
                  <c:v>5/8/2019</c:v>
                </c:pt>
                <c:pt idx="217">
                  <c:v>6/8/2019</c:v>
                </c:pt>
                <c:pt idx="218">
                  <c:v>7/8/2019</c:v>
                </c:pt>
                <c:pt idx="219">
                  <c:v>8/8/2019</c:v>
                </c:pt>
                <c:pt idx="220">
                  <c:v>9/8/2019</c:v>
                </c:pt>
                <c:pt idx="221">
                  <c:v>10/8/2019</c:v>
                </c:pt>
                <c:pt idx="222">
                  <c:v>11/8/2019</c:v>
                </c:pt>
                <c:pt idx="223">
                  <c:v>12/8/2019</c:v>
                </c:pt>
                <c:pt idx="224">
                  <c:v>13/08/2019</c:v>
                </c:pt>
                <c:pt idx="225">
                  <c:v>14/08/2019</c:v>
                </c:pt>
                <c:pt idx="226">
                  <c:v>15/08/2019</c:v>
                </c:pt>
                <c:pt idx="227">
                  <c:v>16/08/2019</c:v>
                </c:pt>
                <c:pt idx="228">
                  <c:v>17/08/2019</c:v>
                </c:pt>
                <c:pt idx="229">
                  <c:v>18/08/2019</c:v>
                </c:pt>
                <c:pt idx="230">
                  <c:v>19/08/2019</c:v>
                </c:pt>
                <c:pt idx="231">
                  <c:v>20/08/2019</c:v>
                </c:pt>
                <c:pt idx="232">
                  <c:v>21/08/2019</c:v>
                </c:pt>
                <c:pt idx="233">
                  <c:v>22/08/2019</c:v>
                </c:pt>
                <c:pt idx="234">
                  <c:v>23/08/2019</c:v>
                </c:pt>
                <c:pt idx="235">
                  <c:v>24/08/2019</c:v>
                </c:pt>
                <c:pt idx="236">
                  <c:v>25/08/2019</c:v>
                </c:pt>
                <c:pt idx="237">
                  <c:v>26/08/2019</c:v>
                </c:pt>
                <c:pt idx="238">
                  <c:v>27/08/2019</c:v>
                </c:pt>
                <c:pt idx="239">
                  <c:v>28/08/2019</c:v>
                </c:pt>
                <c:pt idx="240">
                  <c:v>29/08/2019</c:v>
                </c:pt>
                <c:pt idx="241">
                  <c:v>30/08/2019</c:v>
                </c:pt>
                <c:pt idx="242">
                  <c:v>31/08/2019</c:v>
                </c:pt>
                <c:pt idx="243">
                  <c:v>1/9/2019</c:v>
                </c:pt>
                <c:pt idx="244">
                  <c:v>2/9/2019</c:v>
                </c:pt>
                <c:pt idx="245">
                  <c:v>3/9/2019</c:v>
                </c:pt>
                <c:pt idx="246">
                  <c:v>4/9/2019</c:v>
                </c:pt>
                <c:pt idx="247">
                  <c:v>5/9/2019</c:v>
                </c:pt>
                <c:pt idx="248">
                  <c:v>6/9/2019</c:v>
                </c:pt>
                <c:pt idx="249">
                  <c:v>7/9/2019</c:v>
                </c:pt>
                <c:pt idx="250">
                  <c:v>8/9/2019</c:v>
                </c:pt>
                <c:pt idx="251">
                  <c:v>9/9/2019</c:v>
                </c:pt>
                <c:pt idx="252">
                  <c:v>10/9/2019</c:v>
                </c:pt>
                <c:pt idx="253">
                  <c:v>11/9/2019</c:v>
                </c:pt>
                <c:pt idx="254">
                  <c:v>12/9/2019</c:v>
                </c:pt>
                <c:pt idx="255">
                  <c:v>13/09/2019</c:v>
                </c:pt>
                <c:pt idx="256">
                  <c:v>14/09/2019</c:v>
                </c:pt>
                <c:pt idx="257">
                  <c:v>15/09/2019</c:v>
                </c:pt>
                <c:pt idx="258">
                  <c:v>16/09/2019</c:v>
                </c:pt>
                <c:pt idx="259">
                  <c:v>17/09/2019</c:v>
                </c:pt>
                <c:pt idx="260">
                  <c:v>18/09/2019</c:v>
                </c:pt>
                <c:pt idx="261">
                  <c:v>19/09/2019</c:v>
                </c:pt>
                <c:pt idx="262">
                  <c:v>20/09/2019</c:v>
                </c:pt>
                <c:pt idx="263">
                  <c:v>21/09/2019</c:v>
                </c:pt>
                <c:pt idx="264">
                  <c:v>22/09/2019</c:v>
                </c:pt>
                <c:pt idx="265">
                  <c:v>23/09/2019</c:v>
                </c:pt>
                <c:pt idx="266">
                  <c:v>24/09/2019</c:v>
                </c:pt>
                <c:pt idx="267">
                  <c:v>25/09/2019</c:v>
                </c:pt>
                <c:pt idx="268">
                  <c:v>26/09/2019</c:v>
                </c:pt>
                <c:pt idx="269">
                  <c:v>27/09/2019</c:v>
                </c:pt>
                <c:pt idx="270">
                  <c:v>28/09/2019</c:v>
                </c:pt>
                <c:pt idx="271">
                  <c:v>29/09/2019</c:v>
                </c:pt>
                <c:pt idx="272">
                  <c:v>30/09/2019</c:v>
                </c:pt>
                <c:pt idx="273">
                  <c:v>1/10/2019</c:v>
                </c:pt>
                <c:pt idx="274">
                  <c:v>2/10/2019</c:v>
                </c:pt>
                <c:pt idx="275">
                  <c:v>3/10/2019</c:v>
                </c:pt>
                <c:pt idx="276">
                  <c:v>4/10/2019</c:v>
                </c:pt>
                <c:pt idx="277">
                  <c:v>5/10/2019</c:v>
                </c:pt>
                <c:pt idx="278">
                  <c:v>6/10/2019</c:v>
                </c:pt>
                <c:pt idx="279">
                  <c:v>7/10/2019</c:v>
                </c:pt>
                <c:pt idx="280">
                  <c:v>8/10/2019</c:v>
                </c:pt>
                <c:pt idx="281">
                  <c:v>9/10/2019</c:v>
                </c:pt>
                <c:pt idx="282">
                  <c:v>10/10/2019</c:v>
                </c:pt>
                <c:pt idx="283">
                  <c:v>11/10/2019</c:v>
                </c:pt>
                <c:pt idx="284">
                  <c:v>12/10/2019</c:v>
                </c:pt>
                <c:pt idx="285">
                  <c:v>13/10/2019</c:v>
                </c:pt>
                <c:pt idx="286">
                  <c:v>14/10/2019</c:v>
                </c:pt>
                <c:pt idx="287">
                  <c:v>15/10/2019</c:v>
                </c:pt>
                <c:pt idx="288">
                  <c:v>16/10/2019</c:v>
                </c:pt>
                <c:pt idx="289">
                  <c:v>17/10/2019</c:v>
                </c:pt>
                <c:pt idx="290">
                  <c:v>18/10/2019</c:v>
                </c:pt>
                <c:pt idx="291">
                  <c:v>19/10/2019</c:v>
                </c:pt>
                <c:pt idx="292">
                  <c:v>20/10/2019</c:v>
                </c:pt>
                <c:pt idx="293">
                  <c:v>21/10/2019</c:v>
                </c:pt>
                <c:pt idx="294">
                  <c:v>22/10/2019</c:v>
                </c:pt>
                <c:pt idx="295">
                  <c:v>23/10/2019</c:v>
                </c:pt>
                <c:pt idx="296">
                  <c:v>24/10/2019</c:v>
                </c:pt>
                <c:pt idx="297">
                  <c:v>25/10/2019</c:v>
                </c:pt>
                <c:pt idx="298">
                  <c:v>26/10/2019</c:v>
                </c:pt>
                <c:pt idx="299">
                  <c:v>27/10/2019</c:v>
                </c:pt>
                <c:pt idx="300">
                  <c:v>28/10/2019</c:v>
                </c:pt>
                <c:pt idx="301">
                  <c:v>29/10/2019</c:v>
                </c:pt>
                <c:pt idx="302">
                  <c:v>30/10/2019</c:v>
                </c:pt>
                <c:pt idx="303">
                  <c:v>31/10/2019</c:v>
                </c:pt>
                <c:pt idx="304">
                  <c:v>1/11/2019</c:v>
                </c:pt>
                <c:pt idx="305">
                  <c:v>2/11/2019</c:v>
                </c:pt>
                <c:pt idx="306">
                  <c:v>3/11/2019</c:v>
                </c:pt>
                <c:pt idx="307">
                  <c:v>4/11/2019</c:v>
                </c:pt>
                <c:pt idx="308">
                  <c:v>5/11/2019</c:v>
                </c:pt>
                <c:pt idx="309">
                  <c:v>6/11/2019</c:v>
                </c:pt>
                <c:pt idx="310">
                  <c:v>7/11/2019</c:v>
                </c:pt>
                <c:pt idx="311">
                  <c:v>8/11/2019</c:v>
                </c:pt>
                <c:pt idx="312">
                  <c:v>9/11/2019</c:v>
                </c:pt>
                <c:pt idx="313">
                  <c:v>10/11/2019</c:v>
                </c:pt>
                <c:pt idx="314">
                  <c:v>11/11/2019</c:v>
                </c:pt>
                <c:pt idx="315">
                  <c:v>12/11/2019</c:v>
                </c:pt>
                <c:pt idx="316">
                  <c:v>13/11/2019</c:v>
                </c:pt>
                <c:pt idx="317">
                  <c:v>14/11/2019</c:v>
                </c:pt>
                <c:pt idx="318">
                  <c:v>15/11/2019</c:v>
                </c:pt>
                <c:pt idx="319">
                  <c:v>16/11/2019</c:v>
                </c:pt>
                <c:pt idx="320">
                  <c:v>17/11/2019</c:v>
                </c:pt>
                <c:pt idx="321">
                  <c:v>18/11/2019</c:v>
                </c:pt>
                <c:pt idx="322">
                  <c:v>19/11/2019</c:v>
                </c:pt>
                <c:pt idx="323">
                  <c:v>20/11/2019</c:v>
                </c:pt>
                <c:pt idx="324">
                  <c:v>21/11/2019</c:v>
                </c:pt>
                <c:pt idx="325">
                  <c:v>22/11/2019</c:v>
                </c:pt>
                <c:pt idx="326">
                  <c:v>23/11/2019</c:v>
                </c:pt>
                <c:pt idx="327">
                  <c:v>24/11/2019</c:v>
                </c:pt>
                <c:pt idx="328">
                  <c:v>25/11/2019</c:v>
                </c:pt>
                <c:pt idx="329">
                  <c:v>26/11/2019</c:v>
                </c:pt>
                <c:pt idx="330">
                  <c:v>27/11/2019</c:v>
                </c:pt>
                <c:pt idx="331">
                  <c:v>28/11/2019</c:v>
                </c:pt>
                <c:pt idx="332">
                  <c:v>29/11/2019</c:v>
                </c:pt>
                <c:pt idx="333">
                  <c:v>30/11/2019</c:v>
                </c:pt>
                <c:pt idx="334">
                  <c:v>1/12/2019</c:v>
                </c:pt>
                <c:pt idx="335">
                  <c:v>2/12/2019</c:v>
                </c:pt>
                <c:pt idx="336">
                  <c:v>3/12/2019</c:v>
                </c:pt>
                <c:pt idx="337">
                  <c:v>4/12/2019</c:v>
                </c:pt>
                <c:pt idx="338">
                  <c:v>5/12/2019</c:v>
                </c:pt>
                <c:pt idx="339">
                  <c:v>6/12/2019</c:v>
                </c:pt>
                <c:pt idx="340">
                  <c:v>7/12/2019</c:v>
                </c:pt>
                <c:pt idx="341">
                  <c:v>8/12/2019</c:v>
                </c:pt>
                <c:pt idx="342">
                  <c:v>9/12/2019</c:v>
                </c:pt>
                <c:pt idx="343">
                  <c:v>10/12/2019</c:v>
                </c:pt>
                <c:pt idx="344">
                  <c:v>11/12/2019</c:v>
                </c:pt>
                <c:pt idx="345">
                  <c:v>12/12/2019</c:v>
                </c:pt>
                <c:pt idx="346">
                  <c:v>13/12/2019</c:v>
                </c:pt>
                <c:pt idx="347">
                  <c:v>14/12/2019</c:v>
                </c:pt>
                <c:pt idx="348">
                  <c:v>15/12/2019</c:v>
                </c:pt>
                <c:pt idx="349">
                  <c:v>16/12/2019</c:v>
                </c:pt>
                <c:pt idx="350">
                  <c:v>17/12/2019</c:v>
                </c:pt>
                <c:pt idx="351">
                  <c:v>18/12/2019</c:v>
                </c:pt>
                <c:pt idx="352">
                  <c:v>19/12/2019</c:v>
                </c:pt>
                <c:pt idx="353">
                  <c:v>20/12/2019</c:v>
                </c:pt>
                <c:pt idx="354">
                  <c:v>21/12/2019</c:v>
                </c:pt>
                <c:pt idx="355">
                  <c:v>22/12/2019</c:v>
                </c:pt>
                <c:pt idx="356">
                  <c:v>23/12/2019</c:v>
                </c:pt>
                <c:pt idx="357">
                  <c:v>24/12/2019</c:v>
                </c:pt>
                <c:pt idx="358">
                  <c:v>25/12/2019</c:v>
                </c:pt>
                <c:pt idx="359">
                  <c:v>26/12/2019</c:v>
                </c:pt>
                <c:pt idx="360">
                  <c:v>27/12/2019</c:v>
                </c:pt>
                <c:pt idx="361">
                  <c:v>28/12/2019</c:v>
                </c:pt>
                <c:pt idx="362">
                  <c:v>29/12/2019</c:v>
                </c:pt>
                <c:pt idx="363">
                  <c:v>30/12/2019</c:v>
                </c:pt>
                <c:pt idx="364">
                  <c:v>31/12/2019</c:v>
                </c:pt>
                <c:pt idx="365">
                  <c:v>1/1/2020</c:v>
                </c:pt>
                <c:pt idx="366">
                  <c:v>2/1/2020</c:v>
                </c:pt>
                <c:pt idx="367">
                  <c:v>3/1/2020</c:v>
                </c:pt>
                <c:pt idx="368">
                  <c:v>4/1/2020</c:v>
                </c:pt>
                <c:pt idx="369">
                  <c:v>5/1/2020</c:v>
                </c:pt>
                <c:pt idx="370">
                  <c:v>6/1/2020</c:v>
                </c:pt>
                <c:pt idx="371">
                  <c:v>7/1/2020</c:v>
                </c:pt>
                <c:pt idx="372">
                  <c:v>8/1/2020</c:v>
                </c:pt>
                <c:pt idx="373">
                  <c:v>9/1/2020</c:v>
                </c:pt>
                <c:pt idx="374">
                  <c:v>10/1/2020</c:v>
                </c:pt>
                <c:pt idx="375">
                  <c:v>11/1/2020</c:v>
                </c:pt>
                <c:pt idx="376">
                  <c:v>12/1/2020</c:v>
                </c:pt>
                <c:pt idx="377">
                  <c:v>13/01/2020</c:v>
                </c:pt>
                <c:pt idx="378">
                  <c:v>14/01/2020</c:v>
                </c:pt>
                <c:pt idx="379">
                  <c:v>15/01/2020</c:v>
                </c:pt>
                <c:pt idx="380">
                  <c:v>16/01/2020</c:v>
                </c:pt>
                <c:pt idx="381">
                  <c:v>17/01/2020</c:v>
                </c:pt>
                <c:pt idx="382">
                  <c:v>18/01/2020</c:v>
                </c:pt>
                <c:pt idx="383">
                  <c:v>19/01/2020</c:v>
                </c:pt>
                <c:pt idx="384">
                  <c:v>20/01/2020</c:v>
                </c:pt>
                <c:pt idx="385">
                  <c:v>21/01/2020</c:v>
                </c:pt>
                <c:pt idx="386">
                  <c:v>22/01/2020</c:v>
                </c:pt>
                <c:pt idx="387">
                  <c:v>23/01/2020</c:v>
                </c:pt>
                <c:pt idx="388">
                  <c:v>24/01/2020</c:v>
                </c:pt>
                <c:pt idx="389">
                  <c:v>25/01/2020</c:v>
                </c:pt>
                <c:pt idx="390">
                  <c:v>26/01/2020</c:v>
                </c:pt>
                <c:pt idx="391">
                  <c:v>27/01/2020</c:v>
                </c:pt>
                <c:pt idx="392">
                  <c:v>28/01/2020</c:v>
                </c:pt>
                <c:pt idx="393">
                  <c:v>29/01/2020</c:v>
                </c:pt>
                <c:pt idx="394">
                  <c:v>30/01/2020</c:v>
                </c:pt>
                <c:pt idx="395">
                  <c:v>31/01/2020</c:v>
                </c:pt>
                <c:pt idx="396">
                  <c:v>1/2/2020</c:v>
                </c:pt>
                <c:pt idx="397">
                  <c:v>2/2/2020</c:v>
                </c:pt>
                <c:pt idx="398">
                  <c:v>3/2/2020</c:v>
                </c:pt>
                <c:pt idx="399">
                  <c:v>4/2/2020</c:v>
                </c:pt>
                <c:pt idx="400">
                  <c:v>5/2/2020</c:v>
                </c:pt>
                <c:pt idx="401">
                  <c:v>6/2/2020</c:v>
                </c:pt>
                <c:pt idx="402">
                  <c:v>7/2/2020</c:v>
                </c:pt>
                <c:pt idx="403">
                  <c:v>8/2/2020</c:v>
                </c:pt>
                <c:pt idx="404">
                  <c:v>9/2/2020</c:v>
                </c:pt>
                <c:pt idx="405">
                  <c:v>10/2/2020</c:v>
                </c:pt>
                <c:pt idx="406">
                  <c:v>11/2/2020</c:v>
                </c:pt>
                <c:pt idx="407">
                  <c:v>12/2/2020</c:v>
                </c:pt>
                <c:pt idx="408">
                  <c:v>13/02/2020</c:v>
                </c:pt>
                <c:pt idx="409">
                  <c:v>14/02/2020</c:v>
                </c:pt>
                <c:pt idx="410">
                  <c:v>15/02/2020</c:v>
                </c:pt>
                <c:pt idx="411">
                  <c:v>16/02/2020</c:v>
                </c:pt>
                <c:pt idx="412">
                  <c:v>17/02/2020</c:v>
                </c:pt>
                <c:pt idx="413">
                  <c:v>18/02/2020</c:v>
                </c:pt>
                <c:pt idx="414">
                  <c:v>19/02/2020</c:v>
                </c:pt>
                <c:pt idx="415">
                  <c:v>20/02/2020</c:v>
                </c:pt>
                <c:pt idx="416">
                  <c:v>21/02/2020</c:v>
                </c:pt>
                <c:pt idx="417">
                  <c:v>22/02/2020</c:v>
                </c:pt>
                <c:pt idx="418">
                  <c:v>23/02/2020</c:v>
                </c:pt>
                <c:pt idx="419">
                  <c:v>24/02/2020</c:v>
                </c:pt>
                <c:pt idx="420">
                  <c:v>25/02/2020</c:v>
                </c:pt>
                <c:pt idx="421">
                  <c:v>26/02/2020</c:v>
                </c:pt>
                <c:pt idx="422">
                  <c:v>27/02/2020</c:v>
                </c:pt>
                <c:pt idx="423">
                  <c:v>28/02/2020</c:v>
                </c:pt>
                <c:pt idx="424">
                  <c:v>29/02/2020</c:v>
                </c:pt>
                <c:pt idx="425">
                  <c:v>1/3/2020</c:v>
                </c:pt>
                <c:pt idx="426">
                  <c:v>2/3/2020</c:v>
                </c:pt>
                <c:pt idx="427">
                  <c:v>3/3/2020</c:v>
                </c:pt>
                <c:pt idx="428">
                  <c:v>4/3/2020</c:v>
                </c:pt>
                <c:pt idx="429">
                  <c:v>5/3/2020</c:v>
                </c:pt>
                <c:pt idx="430">
                  <c:v>6/3/2020</c:v>
                </c:pt>
                <c:pt idx="431">
                  <c:v>7/3/2020</c:v>
                </c:pt>
                <c:pt idx="432">
                  <c:v>8/3/2020</c:v>
                </c:pt>
                <c:pt idx="433">
                  <c:v>9/3/2020</c:v>
                </c:pt>
                <c:pt idx="434">
                  <c:v>10/3/2020</c:v>
                </c:pt>
                <c:pt idx="435">
                  <c:v>11/3/2020</c:v>
                </c:pt>
                <c:pt idx="436">
                  <c:v>12/3/2020</c:v>
                </c:pt>
                <c:pt idx="437">
                  <c:v>13/03/2020</c:v>
                </c:pt>
                <c:pt idx="438">
                  <c:v>14/03/2020</c:v>
                </c:pt>
                <c:pt idx="439">
                  <c:v>15/03/2020</c:v>
                </c:pt>
                <c:pt idx="440">
                  <c:v>16/03/2020</c:v>
                </c:pt>
                <c:pt idx="441">
                  <c:v>17/03/2020</c:v>
                </c:pt>
                <c:pt idx="442">
                  <c:v>18/03/2020</c:v>
                </c:pt>
                <c:pt idx="443">
                  <c:v>19/03/2020</c:v>
                </c:pt>
                <c:pt idx="444">
                  <c:v>20/03/2020</c:v>
                </c:pt>
                <c:pt idx="445">
                  <c:v>21/03/2020</c:v>
                </c:pt>
                <c:pt idx="446">
                  <c:v>22/03/2020</c:v>
                </c:pt>
                <c:pt idx="447">
                  <c:v>23/03/2020</c:v>
                </c:pt>
                <c:pt idx="448">
                  <c:v>24/03/2020</c:v>
                </c:pt>
                <c:pt idx="449">
                  <c:v>25/03/2020</c:v>
                </c:pt>
                <c:pt idx="450">
                  <c:v>26/03/2020</c:v>
                </c:pt>
                <c:pt idx="451">
                  <c:v>27/03/2020</c:v>
                </c:pt>
                <c:pt idx="452">
                  <c:v>28/03/2020</c:v>
                </c:pt>
                <c:pt idx="453">
                  <c:v>29/03/2020</c:v>
                </c:pt>
                <c:pt idx="454">
                  <c:v>30/03/2020</c:v>
                </c:pt>
                <c:pt idx="455">
                  <c:v>31/03/2020</c:v>
                </c:pt>
                <c:pt idx="456">
                  <c:v>1/4/2020</c:v>
                </c:pt>
                <c:pt idx="457">
                  <c:v>2/4/2020</c:v>
                </c:pt>
                <c:pt idx="458">
                  <c:v>3/4/2020</c:v>
                </c:pt>
                <c:pt idx="459">
                  <c:v>4/4/2020</c:v>
                </c:pt>
                <c:pt idx="460">
                  <c:v>5/4/2020</c:v>
                </c:pt>
                <c:pt idx="461">
                  <c:v>6/4/2020</c:v>
                </c:pt>
                <c:pt idx="462">
                  <c:v>7/4/2020</c:v>
                </c:pt>
                <c:pt idx="463">
                  <c:v>8/4/2020</c:v>
                </c:pt>
                <c:pt idx="464">
                  <c:v>9/4/2020</c:v>
                </c:pt>
                <c:pt idx="465">
                  <c:v>10/4/2020</c:v>
                </c:pt>
                <c:pt idx="466">
                  <c:v>11/4/2020</c:v>
                </c:pt>
                <c:pt idx="467">
                  <c:v>12/4/2020</c:v>
                </c:pt>
                <c:pt idx="468">
                  <c:v>13/04/2020</c:v>
                </c:pt>
                <c:pt idx="469">
                  <c:v>14/04/2020</c:v>
                </c:pt>
                <c:pt idx="470">
                  <c:v>15/04/2020</c:v>
                </c:pt>
                <c:pt idx="471">
                  <c:v>16/04/2020</c:v>
                </c:pt>
                <c:pt idx="472">
                  <c:v>17/04/2020</c:v>
                </c:pt>
                <c:pt idx="473">
                  <c:v>18/04/2020</c:v>
                </c:pt>
                <c:pt idx="474">
                  <c:v>19/04/2020</c:v>
                </c:pt>
                <c:pt idx="475">
                  <c:v>20/04/2020</c:v>
                </c:pt>
                <c:pt idx="476">
                  <c:v>21/04/2020</c:v>
                </c:pt>
                <c:pt idx="477">
                  <c:v>22/04/2020</c:v>
                </c:pt>
                <c:pt idx="478">
                  <c:v>23/04/2020</c:v>
                </c:pt>
                <c:pt idx="479">
                  <c:v>24/04/2020</c:v>
                </c:pt>
                <c:pt idx="480">
                  <c:v>25/04/2020</c:v>
                </c:pt>
                <c:pt idx="481">
                  <c:v>26/04/2020</c:v>
                </c:pt>
                <c:pt idx="482">
                  <c:v>27/04/2020</c:v>
                </c:pt>
                <c:pt idx="483">
                  <c:v>28/04/2020</c:v>
                </c:pt>
                <c:pt idx="484">
                  <c:v>29/04/2020</c:v>
                </c:pt>
                <c:pt idx="485">
                  <c:v>30/04/2020</c:v>
                </c:pt>
                <c:pt idx="486">
                  <c:v>1/5/2020</c:v>
                </c:pt>
                <c:pt idx="487">
                  <c:v>2/5/2020</c:v>
                </c:pt>
                <c:pt idx="488">
                  <c:v>3/5/2020</c:v>
                </c:pt>
                <c:pt idx="489">
                  <c:v>4/5/2020</c:v>
                </c:pt>
                <c:pt idx="490">
                  <c:v>5/5/2020</c:v>
                </c:pt>
                <c:pt idx="491">
                  <c:v>6/5/2020</c:v>
                </c:pt>
                <c:pt idx="492">
                  <c:v>7/5/2020</c:v>
                </c:pt>
                <c:pt idx="493">
                  <c:v>8/5/2020</c:v>
                </c:pt>
                <c:pt idx="494">
                  <c:v>9/5/2020</c:v>
                </c:pt>
                <c:pt idx="495">
                  <c:v>10/5/2020</c:v>
                </c:pt>
                <c:pt idx="496">
                  <c:v>11/5/2020</c:v>
                </c:pt>
                <c:pt idx="497">
                  <c:v>12/5/2020</c:v>
                </c:pt>
                <c:pt idx="498">
                  <c:v>13/05/2020</c:v>
                </c:pt>
                <c:pt idx="499">
                  <c:v>14/05/2020</c:v>
                </c:pt>
                <c:pt idx="500">
                  <c:v>15/05/2020</c:v>
                </c:pt>
                <c:pt idx="501">
                  <c:v>16/05/2020</c:v>
                </c:pt>
                <c:pt idx="502">
                  <c:v>17/05/2020</c:v>
                </c:pt>
                <c:pt idx="503">
                  <c:v>18/05/2020</c:v>
                </c:pt>
                <c:pt idx="504">
                  <c:v>19/05/2020</c:v>
                </c:pt>
                <c:pt idx="505">
                  <c:v>20/05/2020</c:v>
                </c:pt>
                <c:pt idx="506">
                  <c:v>21/05/2020</c:v>
                </c:pt>
                <c:pt idx="507">
                  <c:v>22/05/2020</c:v>
                </c:pt>
                <c:pt idx="508">
                  <c:v>23/05/2020</c:v>
                </c:pt>
                <c:pt idx="509">
                  <c:v>24/05/2020</c:v>
                </c:pt>
                <c:pt idx="510">
                  <c:v>25/05/2020</c:v>
                </c:pt>
                <c:pt idx="511">
                  <c:v>26/05/2020</c:v>
                </c:pt>
                <c:pt idx="512">
                  <c:v>27/05/2020</c:v>
                </c:pt>
                <c:pt idx="513">
                  <c:v>28/05/2020</c:v>
                </c:pt>
                <c:pt idx="514">
                  <c:v>29/05/2020</c:v>
                </c:pt>
                <c:pt idx="515">
                  <c:v>30/05/2020</c:v>
                </c:pt>
                <c:pt idx="516">
                  <c:v>31/05/2020</c:v>
                </c:pt>
                <c:pt idx="517">
                  <c:v>1/6/2020</c:v>
                </c:pt>
                <c:pt idx="518">
                  <c:v>2/6/2020</c:v>
                </c:pt>
                <c:pt idx="519">
                  <c:v>3/6/2020</c:v>
                </c:pt>
                <c:pt idx="520">
                  <c:v>4/6/2020</c:v>
                </c:pt>
                <c:pt idx="521">
                  <c:v>5/6/2020</c:v>
                </c:pt>
                <c:pt idx="522">
                  <c:v>6/6/2020</c:v>
                </c:pt>
                <c:pt idx="523">
                  <c:v>7/6/2020</c:v>
                </c:pt>
                <c:pt idx="524">
                  <c:v>8/6/2020</c:v>
                </c:pt>
                <c:pt idx="525">
                  <c:v>9/6/2020</c:v>
                </c:pt>
                <c:pt idx="526">
                  <c:v>10/6/2020</c:v>
                </c:pt>
                <c:pt idx="527">
                  <c:v>11/6/2020</c:v>
                </c:pt>
                <c:pt idx="528">
                  <c:v>12/6/2020</c:v>
                </c:pt>
                <c:pt idx="529">
                  <c:v>13/06/2020</c:v>
                </c:pt>
                <c:pt idx="530">
                  <c:v>14/06/2020</c:v>
                </c:pt>
                <c:pt idx="531">
                  <c:v>15/06/2020</c:v>
                </c:pt>
                <c:pt idx="532">
                  <c:v>16/06/2020</c:v>
                </c:pt>
                <c:pt idx="533">
                  <c:v>17/06/2020</c:v>
                </c:pt>
                <c:pt idx="534">
                  <c:v>18/06/2020</c:v>
                </c:pt>
                <c:pt idx="535">
                  <c:v>19/06/2020</c:v>
                </c:pt>
                <c:pt idx="536">
                  <c:v>20/06/2020</c:v>
                </c:pt>
                <c:pt idx="537">
                  <c:v>21/06/2020</c:v>
                </c:pt>
                <c:pt idx="538">
                  <c:v>22/06/2020</c:v>
                </c:pt>
                <c:pt idx="539">
                  <c:v>23/06/2020</c:v>
                </c:pt>
                <c:pt idx="540">
                  <c:v>24/06/2020</c:v>
                </c:pt>
                <c:pt idx="541">
                  <c:v>25/06/2020</c:v>
                </c:pt>
                <c:pt idx="542">
                  <c:v>26/06/2020</c:v>
                </c:pt>
                <c:pt idx="543">
                  <c:v>27/06/2020</c:v>
                </c:pt>
                <c:pt idx="544">
                  <c:v>28/06/2020</c:v>
                </c:pt>
                <c:pt idx="545">
                  <c:v>29/06/2020</c:v>
                </c:pt>
                <c:pt idx="546">
                  <c:v>30/06/2020</c:v>
                </c:pt>
                <c:pt idx="547">
                  <c:v>1/7/2020</c:v>
                </c:pt>
                <c:pt idx="548">
                  <c:v>2/7/2020</c:v>
                </c:pt>
                <c:pt idx="549">
                  <c:v>3/7/2020</c:v>
                </c:pt>
                <c:pt idx="550">
                  <c:v>4/7/2020</c:v>
                </c:pt>
                <c:pt idx="551">
                  <c:v>5/7/2020</c:v>
                </c:pt>
                <c:pt idx="552">
                  <c:v>6/7/2020</c:v>
                </c:pt>
                <c:pt idx="553">
                  <c:v>7/7/2020</c:v>
                </c:pt>
                <c:pt idx="554">
                  <c:v>8/7/2020</c:v>
                </c:pt>
                <c:pt idx="555">
                  <c:v>9/7/2020</c:v>
                </c:pt>
                <c:pt idx="556">
                  <c:v>10/7/2020</c:v>
                </c:pt>
                <c:pt idx="557">
                  <c:v>11/7/2020</c:v>
                </c:pt>
                <c:pt idx="558">
                  <c:v>12/7/2020</c:v>
                </c:pt>
                <c:pt idx="559">
                  <c:v>13/07/2020</c:v>
                </c:pt>
                <c:pt idx="560">
                  <c:v>14/07/2020</c:v>
                </c:pt>
                <c:pt idx="561">
                  <c:v>15/07/2020</c:v>
                </c:pt>
                <c:pt idx="562">
                  <c:v>16/07/2020</c:v>
                </c:pt>
                <c:pt idx="563">
                  <c:v>17/07/2020</c:v>
                </c:pt>
                <c:pt idx="564">
                  <c:v>18/07/2020</c:v>
                </c:pt>
                <c:pt idx="565">
                  <c:v>19/07/2020</c:v>
                </c:pt>
                <c:pt idx="566">
                  <c:v>20/07/2020</c:v>
                </c:pt>
                <c:pt idx="567">
                  <c:v>21/07/2020</c:v>
                </c:pt>
                <c:pt idx="568">
                  <c:v>22/07/2020</c:v>
                </c:pt>
                <c:pt idx="569">
                  <c:v>23/07/2020</c:v>
                </c:pt>
                <c:pt idx="570">
                  <c:v>24/07/2020</c:v>
                </c:pt>
                <c:pt idx="571">
                  <c:v>25/07/2020</c:v>
                </c:pt>
                <c:pt idx="572">
                  <c:v>26/07/2020</c:v>
                </c:pt>
                <c:pt idx="573">
                  <c:v>27/07/2020</c:v>
                </c:pt>
                <c:pt idx="574">
                  <c:v>28/07/2020</c:v>
                </c:pt>
                <c:pt idx="575">
                  <c:v>29/07/2020</c:v>
                </c:pt>
                <c:pt idx="576">
                  <c:v>30/07/2020</c:v>
                </c:pt>
                <c:pt idx="577">
                  <c:v>31/07/2020</c:v>
                </c:pt>
                <c:pt idx="578">
                  <c:v>1/8/2020</c:v>
                </c:pt>
                <c:pt idx="579">
                  <c:v>2/8/2020</c:v>
                </c:pt>
                <c:pt idx="580">
                  <c:v>3/8/2020</c:v>
                </c:pt>
                <c:pt idx="581">
                  <c:v>4/8/2020</c:v>
                </c:pt>
                <c:pt idx="582">
                  <c:v>5/8/2020</c:v>
                </c:pt>
                <c:pt idx="583">
                  <c:v>6/8/2020</c:v>
                </c:pt>
                <c:pt idx="584">
                  <c:v>7/8/2020</c:v>
                </c:pt>
                <c:pt idx="585">
                  <c:v>8/8/2020</c:v>
                </c:pt>
                <c:pt idx="586">
                  <c:v>9/8/2020</c:v>
                </c:pt>
                <c:pt idx="587">
                  <c:v>10/8/2020</c:v>
                </c:pt>
                <c:pt idx="588">
                  <c:v>11/8/2020</c:v>
                </c:pt>
                <c:pt idx="589">
                  <c:v>12/8/2020</c:v>
                </c:pt>
                <c:pt idx="590">
                  <c:v>13/08/2020</c:v>
                </c:pt>
                <c:pt idx="591">
                  <c:v>14/08/2020</c:v>
                </c:pt>
                <c:pt idx="592">
                  <c:v>15/08/2020</c:v>
                </c:pt>
                <c:pt idx="593">
                  <c:v>16/08/2020</c:v>
                </c:pt>
                <c:pt idx="594">
                  <c:v>17/08/2020</c:v>
                </c:pt>
                <c:pt idx="595">
                  <c:v>18/08/2020</c:v>
                </c:pt>
                <c:pt idx="596">
                  <c:v>19/08/2020</c:v>
                </c:pt>
                <c:pt idx="597">
                  <c:v>20/08/2020</c:v>
                </c:pt>
                <c:pt idx="598">
                  <c:v>21/08/2020</c:v>
                </c:pt>
                <c:pt idx="599">
                  <c:v>22/08/2020</c:v>
                </c:pt>
                <c:pt idx="600">
                  <c:v>23/08/2020</c:v>
                </c:pt>
                <c:pt idx="601">
                  <c:v>24/08/2020</c:v>
                </c:pt>
                <c:pt idx="602">
                  <c:v>25/08/2020</c:v>
                </c:pt>
                <c:pt idx="603">
                  <c:v>26/08/2020</c:v>
                </c:pt>
                <c:pt idx="604">
                  <c:v>27/08/2020</c:v>
                </c:pt>
                <c:pt idx="605">
                  <c:v>28/08/2020</c:v>
                </c:pt>
                <c:pt idx="606">
                  <c:v>29/08/2020</c:v>
                </c:pt>
                <c:pt idx="607">
                  <c:v>30/08/2020</c:v>
                </c:pt>
                <c:pt idx="608">
                  <c:v>31/08/2020</c:v>
                </c:pt>
                <c:pt idx="609">
                  <c:v>1/9/2020</c:v>
                </c:pt>
                <c:pt idx="610">
                  <c:v>2/9/2020</c:v>
                </c:pt>
                <c:pt idx="611">
                  <c:v>3/9/2020</c:v>
                </c:pt>
                <c:pt idx="612">
                  <c:v>4/9/2020</c:v>
                </c:pt>
                <c:pt idx="613">
                  <c:v>5/9/2020</c:v>
                </c:pt>
                <c:pt idx="614">
                  <c:v>6/9/2020</c:v>
                </c:pt>
                <c:pt idx="615">
                  <c:v>7/9/2020</c:v>
                </c:pt>
                <c:pt idx="616">
                  <c:v>8/9/2020</c:v>
                </c:pt>
                <c:pt idx="617">
                  <c:v>9/9/2020</c:v>
                </c:pt>
                <c:pt idx="618">
                  <c:v>10/9/2020</c:v>
                </c:pt>
                <c:pt idx="619">
                  <c:v>11/9/2020</c:v>
                </c:pt>
                <c:pt idx="620">
                  <c:v>12/9/2020</c:v>
                </c:pt>
                <c:pt idx="621">
                  <c:v>13/09/2020</c:v>
                </c:pt>
                <c:pt idx="622">
                  <c:v>14/09/2020</c:v>
                </c:pt>
                <c:pt idx="623">
                  <c:v>15/09/2020</c:v>
                </c:pt>
                <c:pt idx="624">
                  <c:v>16/09/2020</c:v>
                </c:pt>
                <c:pt idx="625">
                  <c:v>17/09/2020</c:v>
                </c:pt>
                <c:pt idx="626">
                  <c:v>18/09/2020</c:v>
                </c:pt>
                <c:pt idx="627">
                  <c:v>19/09/2020</c:v>
                </c:pt>
                <c:pt idx="628">
                  <c:v>20/09/2020</c:v>
                </c:pt>
                <c:pt idx="629">
                  <c:v>21/09/2020</c:v>
                </c:pt>
                <c:pt idx="630">
                  <c:v>22/09/2020</c:v>
                </c:pt>
                <c:pt idx="631">
                  <c:v>23/09/2020</c:v>
                </c:pt>
                <c:pt idx="632">
                  <c:v>24/09/2020</c:v>
                </c:pt>
                <c:pt idx="633">
                  <c:v>25/09/2020</c:v>
                </c:pt>
                <c:pt idx="634">
                  <c:v>26/09/2020</c:v>
                </c:pt>
                <c:pt idx="635">
                  <c:v>27/09/2020</c:v>
                </c:pt>
                <c:pt idx="636">
                  <c:v>28/09/2020</c:v>
                </c:pt>
                <c:pt idx="637">
                  <c:v>29/09/2020</c:v>
                </c:pt>
                <c:pt idx="638">
                  <c:v>30/09/2020</c:v>
                </c:pt>
                <c:pt idx="639">
                  <c:v>1/10/2020</c:v>
                </c:pt>
                <c:pt idx="640">
                  <c:v>2/10/2020</c:v>
                </c:pt>
                <c:pt idx="641">
                  <c:v>3/10/2020</c:v>
                </c:pt>
                <c:pt idx="642">
                  <c:v>4/10/2020</c:v>
                </c:pt>
                <c:pt idx="643">
                  <c:v>5/10/2020</c:v>
                </c:pt>
                <c:pt idx="644">
                  <c:v>6/10/2020</c:v>
                </c:pt>
                <c:pt idx="645">
                  <c:v>7/10/2020</c:v>
                </c:pt>
                <c:pt idx="646">
                  <c:v>8/10/2020</c:v>
                </c:pt>
                <c:pt idx="647">
                  <c:v>9/10/2020</c:v>
                </c:pt>
                <c:pt idx="648">
                  <c:v>10/10/2020</c:v>
                </c:pt>
                <c:pt idx="649">
                  <c:v>11/10/2020</c:v>
                </c:pt>
                <c:pt idx="650">
                  <c:v>12/10/2020</c:v>
                </c:pt>
                <c:pt idx="651">
                  <c:v>13/10/2020</c:v>
                </c:pt>
                <c:pt idx="652">
                  <c:v>14/10/2020</c:v>
                </c:pt>
                <c:pt idx="653">
                  <c:v>15/10/2020</c:v>
                </c:pt>
                <c:pt idx="654">
                  <c:v>16/10/2020</c:v>
                </c:pt>
                <c:pt idx="655">
                  <c:v>17/10/2020</c:v>
                </c:pt>
                <c:pt idx="656">
                  <c:v>18/10/2020</c:v>
                </c:pt>
                <c:pt idx="657">
                  <c:v>19/10/2020</c:v>
                </c:pt>
                <c:pt idx="658">
                  <c:v>20/10/2020</c:v>
                </c:pt>
                <c:pt idx="659">
                  <c:v>21/10/2020</c:v>
                </c:pt>
                <c:pt idx="660">
                  <c:v>22/10/2020</c:v>
                </c:pt>
                <c:pt idx="661">
                  <c:v>23/10/2020</c:v>
                </c:pt>
                <c:pt idx="662">
                  <c:v>24/10/2020</c:v>
                </c:pt>
                <c:pt idx="663">
                  <c:v>25/10/2020</c:v>
                </c:pt>
                <c:pt idx="664">
                  <c:v>26/10/2020</c:v>
                </c:pt>
                <c:pt idx="665">
                  <c:v>27/10/2020</c:v>
                </c:pt>
              </c:strCache>
            </c:strRef>
          </c:cat>
          <c:val>
            <c:numRef>
              <c:f>Sheet1!$B$2:$B$667</c:f>
              <c:numCache>
                <c:formatCode>General</c:formatCode>
                <c:ptCount val="6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3.5110818520956801E-2</c:v>
                </c:pt>
                <c:pt idx="286">
                  <c:v>0</c:v>
                </c:pt>
                <c:pt idx="287">
                  <c:v>8.7780898876404501E-3</c:v>
                </c:pt>
                <c:pt idx="288">
                  <c:v>0</c:v>
                </c:pt>
                <c:pt idx="289">
                  <c:v>4.3892375894307202E-3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8.7792458627803903E-3</c:v>
                </c:pt>
                <c:pt idx="295">
                  <c:v>0</c:v>
                </c:pt>
                <c:pt idx="296">
                  <c:v>3.07300583871109E-2</c:v>
                </c:pt>
                <c:pt idx="297">
                  <c:v>1.53650291935555E-2</c:v>
                </c:pt>
                <c:pt idx="298">
                  <c:v>4.3890449438202302E-3</c:v>
                </c:pt>
                <c:pt idx="299">
                  <c:v>8.7738539153323098E-3</c:v>
                </c:pt>
                <c:pt idx="300">
                  <c:v>0</c:v>
                </c:pt>
                <c:pt idx="301">
                  <c:v>0</c:v>
                </c:pt>
                <c:pt idx="302">
                  <c:v>6.5795245196947098E-3</c:v>
                </c:pt>
                <c:pt idx="303">
                  <c:v>1.31607808729985E-2</c:v>
                </c:pt>
                <c:pt idx="304">
                  <c:v>2.6320407088963001E-2</c:v>
                </c:pt>
                <c:pt idx="305">
                  <c:v>0</c:v>
                </c:pt>
                <c:pt idx="306">
                  <c:v>0</c:v>
                </c:pt>
                <c:pt idx="307">
                  <c:v>8.7723145752006699E-3</c:v>
                </c:pt>
                <c:pt idx="308">
                  <c:v>4.3859649122806998E-3</c:v>
                </c:pt>
                <c:pt idx="309">
                  <c:v>3.2899065666535103E-2</c:v>
                </c:pt>
                <c:pt idx="310">
                  <c:v>4.3875043875043901E-3</c:v>
                </c:pt>
                <c:pt idx="311">
                  <c:v>3.0712530712530699E-2</c:v>
                </c:pt>
                <c:pt idx="312">
                  <c:v>0</c:v>
                </c:pt>
                <c:pt idx="313">
                  <c:v>3.0712530712530699E-2</c:v>
                </c:pt>
                <c:pt idx="314">
                  <c:v>2.6319252533228098E-2</c:v>
                </c:pt>
                <c:pt idx="315">
                  <c:v>6.58674746410223E-2</c:v>
                </c:pt>
                <c:pt idx="316">
                  <c:v>5.4925740398980599E-2</c:v>
                </c:pt>
                <c:pt idx="317">
                  <c:v>0.91783408721619597</c:v>
                </c:pt>
                <c:pt idx="318">
                  <c:v>2.1951969091627499E-2</c:v>
                </c:pt>
                <c:pt idx="319">
                  <c:v>2.6343519494204399E-2</c:v>
                </c:pt>
                <c:pt idx="320">
                  <c:v>4.39135780783418E-3</c:v>
                </c:pt>
                <c:pt idx="321">
                  <c:v>1.3171759747102199E-2</c:v>
                </c:pt>
                <c:pt idx="322">
                  <c:v>0</c:v>
                </c:pt>
                <c:pt idx="323">
                  <c:v>1.3172338090011001E-2</c:v>
                </c:pt>
                <c:pt idx="324">
                  <c:v>1.3165979109979801E-2</c:v>
                </c:pt>
                <c:pt idx="325">
                  <c:v>1.7548477669562201E-2</c:v>
                </c:pt>
                <c:pt idx="326">
                  <c:v>0</c:v>
                </c:pt>
                <c:pt idx="327">
                  <c:v>2.1929824561403501E-2</c:v>
                </c:pt>
                <c:pt idx="328">
                  <c:v>3.0697715212910599E-2</c:v>
                </c:pt>
                <c:pt idx="329">
                  <c:v>1.31544330439358E-2</c:v>
                </c:pt>
                <c:pt idx="330">
                  <c:v>0</c:v>
                </c:pt>
                <c:pt idx="331">
                  <c:v>0.100855075641307</c:v>
                </c:pt>
                <c:pt idx="332">
                  <c:v>3.50831031004692E-2</c:v>
                </c:pt>
                <c:pt idx="333">
                  <c:v>0.434153400868307</c:v>
                </c:pt>
                <c:pt idx="334">
                  <c:v>23.121085594989601</c:v>
                </c:pt>
                <c:pt idx="335">
                  <c:v>13.3047761833369</c:v>
                </c:pt>
                <c:pt idx="336">
                  <c:v>10.4667909183328</c:v>
                </c:pt>
                <c:pt idx="337">
                  <c:v>12.511561422685601</c:v>
                </c:pt>
                <c:pt idx="338">
                  <c:v>6.6889632107023402</c:v>
                </c:pt>
                <c:pt idx="339">
                  <c:v>9.9616698608449301</c:v>
                </c:pt>
                <c:pt idx="340">
                  <c:v>12.915282392026601</c:v>
                </c:pt>
                <c:pt idx="341">
                  <c:v>18.170938054558199</c:v>
                </c:pt>
                <c:pt idx="342">
                  <c:v>7.9757367105209198</c:v>
                </c:pt>
                <c:pt idx="343">
                  <c:v>7.9617834394904499</c:v>
                </c:pt>
                <c:pt idx="344">
                  <c:v>16.258279491243002</c:v>
                </c:pt>
                <c:pt idx="345">
                  <c:v>7.9638155237864501</c:v>
                </c:pt>
                <c:pt idx="346">
                  <c:v>6.8015592348496998</c:v>
                </c:pt>
                <c:pt idx="347">
                  <c:v>5.0312199807877001</c:v>
                </c:pt>
                <c:pt idx="348">
                  <c:v>12.2422937352953</c:v>
                </c:pt>
                <c:pt idx="349">
                  <c:v>7.9151269519609002</c:v>
                </c:pt>
                <c:pt idx="350">
                  <c:v>16.184856645018201</c:v>
                </c:pt>
                <c:pt idx="351">
                  <c:v>4.5865225282095796</c:v>
                </c:pt>
                <c:pt idx="352">
                  <c:v>14.562610575978001</c:v>
                </c:pt>
                <c:pt idx="353">
                  <c:v>7.64166470726546</c:v>
                </c:pt>
                <c:pt idx="354">
                  <c:v>12.3544580761116</c:v>
                </c:pt>
                <c:pt idx="355">
                  <c:v>10.5982174133032</c:v>
                </c:pt>
                <c:pt idx="356">
                  <c:v>15.644836662022</c:v>
                </c:pt>
                <c:pt idx="357">
                  <c:v>9.2623960578996005</c:v>
                </c:pt>
                <c:pt idx="358">
                  <c:v>0.103654791154791</c:v>
                </c:pt>
                <c:pt idx="359">
                  <c:v>5.3728364738841801E-2</c:v>
                </c:pt>
                <c:pt idx="360">
                  <c:v>7.6769537847382205E-2</c:v>
                </c:pt>
                <c:pt idx="361">
                  <c:v>0</c:v>
                </c:pt>
                <c:pt idx="362">
                  <c:v>0.207365308551899</c:v>
                </c:pt>
                <c:pt idx="363">
                  <c:v>0</c:v>
                </c:pt>
                <c:pt idx="364">
                  <c:v>0</c:v>
                </c:pt>
                <c:pt idx="365">
                  <c:v>9.2204848438280404E-2</c:v>
                </c:pt>
                <c:pt idx="366">
                  <c:v>12.875355195453499</c:v>
                </c:pt>
                <c:pt idx="367">
                  <c:v>0</c:v>
                </c:pt>
                <c:pt idx="368">
                  <c:v>4.5857535921736498E-2</c:v>
                </c:pt>
                <c:pt idx="369">
                  <c:v>6.4833530376415802E-2</c:v>
                </c:pt>
                <c:pt idx="370">
                  <c:v>7.23699245829207E-2</c:v>
                </c:pt>
                <c:pt idx="371">
                  <c:v>0</c:v>
                </c:pt>
                <c:pt idx="372">
                  <c:v>21.231969106122001</c:v>
                </c:pt>
                <c:pt idx="373">
                  <c:v>2.9950207779566501E-2</c:v>
                </c:pt>
                <c:pt idx="374">
                  <c:v>4.0922619047618999E-2</c:v>
                </c:pt>
                <c:pt idx="375">
                  <c:v>1.8582524993496101E-2</c:v>
                </c:pt>
                <c:pt idx="376">
                  <c:v>1.11428889796828E-2</c:v>
                </c:pt>
                <c:pt idx="377">
                  <c:v>7.4252830889177598E-3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3.7147102526003E-3</c:v>
                </c:pt>
                <c:pt idx="383">
                  <c:v>1.11462010031581E-2</c:v>
                </c:pt>
                <c:pt idx="384">
                  <c:v>0</c:v>
                </c:pt>
                <c:pt idx="385">
                  <c:v>0</c:v>
                </c:pt>
                <c:pt idx="386">
                  <c:v>2.22998587675611E-2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20.171657873225801</c:v>
                </c:pt>
                <c:pt idx="392">
                  <c:v>8.1556997219647806E-2</c:v>
                </c:pt>
                <c:pt idx="393">
                  <c:v>0</c:v>
                </c:pt>
                <c:pt idx="394">
                  <c:v>0</c:v>
                </c:pt>
                <c:pt idx="395">
                  <c:v>1.10762414620639E-2</c:v>
                </c:pt>
                <c:pt idx="396">
                  <c:v>0</c:v>
                </c:pt>
                <c:pt idx="397">
                  <c:v>1.84658566310891E-2</c:v>
                </c:pt>
                <c:pt idx="398">
                  <c:v>0</c:v>
                </c:pt>
                <c:pt idx="399">
                  <c:v>7.4309351455163304</c:v>
                </c:pt>
                <c:pt idx="400">
                  <c:v>0</c:v>
                </c:pt>
                <c:pt idx="401">
                  <c:v>0</c:v>
                </c:pt>
                <c:pt idx="402">
                  <c:v>1.84467810367091E-2</c:v>
                </c:pt>
                <c:pt idx="403">
                  <c:v>1.84474616292798E-2</c:v>
                </c:pt>
                <c:pt idx="404">
                  <c:v>1.1068476977567901E-2</c:v>
                </c:pt>
                <c:pt idx="405">
                  <c:v>0</c:v>
                </c:pt>
                <c:pt idx="406">
                  <c:v>1.10692937790569E-2</c:v>
                </c:pt>
                <c:pt idx="407">
                  <c:v>0</c:v>
                </c:pt>
                <c:pt idx="408">
                  <c:v>7.3757191326154301E-3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6.6826568265682704</c:v>
                </c:pt>
                <c:pt idx="413">
                  <c:v>2.5815969020837201E-2</c:v>
                </c:pt>
                <c:pt idx="414">
                  <c:v>2.3961366903822799E-2</c:v>
                </c:pt>
                <c:pt idx="415">
                  <c:v>1.84338593127857E-2</c:v>
                </c:pt>
                <c:pt idx="416">
                  <c:v>0</c:v>
                </c:pt>
                <c:pt idx="417">
                  <c:v>7.9382051471130497</c:v>
                </c:pt>
                <c:pt idx="418">
                  <c:v>4.4171237162734203E-2</c:v>
                </c:pt>
                <c:pt idx="419">
                  <c:v>4.0402556379931003E-2</c:v>
                </c:pt>
                <c:pt idx="420">
                  <c:v>0</c:v>
                </c:pt>
                <c:pt idx="421">
                  <c:v>9.5416345553965304E-2</c:v>
                </c:pt>
                <c:pt idx="422">
                  <c:v>2.5690901750651401E-2</c:v>
                </c:pt>
                <c:pt idx="423">
                  <c:v>1.8349970640047002E-2</c:v>
                </c:pt>
                <c:pt idx="424">
                  <c:v>3.6695901067850699E-3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8.0733944954128403E-2</c:v>
                </c:pt>
                <c:pt idx="429">
                  <c:v>13.921590200608801</c:v>
                </c:pt>
                <c:pt idx="430">
                  <c:v>5.1207022677395797E-2</c:v>
                </c:pt>
                <c:pt idx="431">
                  <c:v>3.46677371090756E-2</c:v>
                </c:pt>
                <c:pt idx="432">
                  <c:v>0</c:v>
                </c:pt>
                <c:pt idx="433">
                  <c:v>1.09341400298866E-2</c:v>
                </c:pt>
                <c:pt idx="434">
                  <c:v>2.9148145449245801E-2</c:v>
                </c:pt>
                <c:pt idx="435">
                  <c:v>2.5502768872049001E-2</c:v>
                </c:pt>
                <c:pt idx="436">
                  <c:v>0</c:v>
                </c:pt>
                <c:pt idx="437">
                  <c:v>15.5484480628044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2.1658304154784699E-2</c:v>
                </c:pt>
                <c:pt idx="442">
                  <c:v>0</c:v>
                </c:pt>
                <c:pt idx="443">
                  <c:v>0</c:v>
                </c:pt>
                <c:pt idx="444">
                  <c:v>3.79075056861259E-2</c:v>
                </c:pt>
                <c:pt idx="445">
                  <c:v>1.8055756175068601E-2</c:v>
                </c:pt>
                <c:pt idx="446">
                  <c:v>2.5283536805605699E-2</c:v>
                </c:pt>
                <c:pt idx="447">
                  <c:v>2.5290844714213501E-2</c:v>
                </c:pt>
                <c:pt idx="448">
                  <c:v>0</c:v>
                </c:pt>
                <c:pt idx="449">
                  <c:v>4.3372971409983002E-2</c:v>
                </c:pt>
                <c:pt idx="450">
                  <c:v>2.5304558435455302E-2</c:v>
                </c:pt>
                <c:pt idx="451">
                  <c:v>6.8691250903832296E-2</c:v>
                </c:pt>
                <c:pt idx="452">
                  <c:v>18.921063070210199</c:v>
                </c:pt>
                <c:pt idx="453">
                  <c:v>5.7394985113175701E-2</c:v>
                </c:pt>
                <c:pt idx="454">
                  <c:v>2.8583678719451201E-2</c:v>
                </c:pt>
                <c:pt idx="455">
                  <c:v>3.5656979853806399E-2</c:v>
                </c:pt>
                <c:pt idx="456">
                  <c:v>2.1370565607636401E-2</c:v>
                </c:pt>
                <c:pt idx="457">
                  <c:v>1.77986615406521E-2</c:v>
                </c:pt>
                <c:pt idx="458">
                  <c:v>3.55846558963775E-2</c:v>
                </c:pt>
                <c:pt idx="459">
                  <c:v>13.5469644698937</c:v>
                </c:pt>
                <c:pt idx="460">
                  <c:v>3.5525240683505599E-2</c:v>
                </c:pt>
                <c:pt idx="461">
                  <c:v>3.9025082484833398E-2</c:v>
                </c:pt>
                <c:pt idx="462">
                  <c:v>1.5960276644795199E-2</c:v>
                </c:pt>
                <c:pt idx="463">
                  <c:v>2.4828858227219499E-2</c:v>
                </c:pt>
                <c:pt idx="464">
                  <c:v>3.19182891797E-2</c:v>
                </c:pt>
                <c:pt idx="465">
                  <c:v>0</c:v>
                </c:pt>
                <c:pt idx="466">
                  <c:v>0</c:v>
                </c:pt>
                <c:pt idx="467">
                  <c:v>7.0874233672348396E-3</c:v>
                </c:pt>
                <c:pt idx="468">
                  <c:v>0</c:v>
                </c:pt>
                <c:pt idx="469">
                  <c:v>7.0869210871336904E-3</c:v>
                </c:pt>
                <c:pt idx="470">
                  <c:v>2.4803344908227599E-2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2.1260009921337999E-2</c:v>
                </c:pt>
                <c:pt idx="475">
                  <c:v>2.8348688873139599E-2</c:v>
                </c:pt>
                <c:pt idx="476">
                  <c:v>19.667315519377102</c:v>
                </c:pt>
                <c:pt idx="477">
                  <c:v>1.7649758198312701E-2</c:v>
                </c:pt>
                <c:pt idx="478">
                  <c:v>7.0482097547223E-3</c:v>
                </c:pt>
                <c:pt idx="479">
                  <c:v>3.8751497216937901E-2</c:v>
                </c:pt>
                <c:pt idx="480">
                  <c:v>2.8155134792707801E-2</c:v>
                </c:pt>
                <c:pt idx="481">
                  <c:v>0</c:v>
                </c:pt>
                <c:pt idx="482">
                  <c:v>3.1653360531776503E-2</c:v>
                </c:pt>
                <c:pt idx="483">
                  <c:v>3.8686080045016502E-2</c:v>
                </c:pt>
                <c:pt idx="484">
                  <c:v>0</c:v>
                </c:pt>
                <c:pt idx="485">
                  <c:v>7.0340801181725497E-3</c:v>
                </c:pt>
                <c:pt idx="486">
                  <c:v>0</c:v>
                </c:pt>
                <c:pt idx="487">
                  <c:v>0</c:v>
                </c:pt>
                <c:pt idx="488">
                  <c:v>3.16678395496129E-2</c:v>
                </c:pt>
                <c:pt idx="489">
                  <c:v>1.4076081218988601E-2</c:v>
                </c:pt>
                <c:pt idx="490">
                  <c:v>1.0557803976772801E-2</c:v>
                </c:pt>
                <c:pt idx="491">
                  <c:v>0.235815852456708</c:v>
                </c:pt>
                <c:pt idx="492">
                  <c:v>3.52001126403604E-3</c:v>
                </c:pt>
                <c:pt idx="493">
                  <c:v>0</c:v>
                </c:pt>
                <c:pt idx="494">
                  <c:v>0</c:v>
                </c:pt>
                <c:pt idx="495">
                  <c:v>7.0415096996796099E-3</c:v>
                </c:pt>
                <c:pt idx="496">
                  <c:v>2.4646151679459199E-2</c:v>
                </c:pt>
                <c:pt idx="497">
                  <c:v>2.1126760563380299E-2</c:v>
                </c:pt>
                <c:pt idx="498">
                  <c:v>3.5217467864060601E-3</c:v>
                </c:pt>
                <c:pt idx="499">
                  <c:v>0</c:v>
                </c:pt>
                <c:pt idx="500">
                  <c:v>1.7614937466972E-2</c:v>
                </c:pt>
                <c:pt idx="501">
                  <c:v>3.5241048773611498E-2</c:v>
                </c:pt>
                <c:pt idx="502">
                  <c:v>0</c:v>
                </c:pt>
                <c:pt idx="503">
                  <c:v>17.369998237264198</c:v>
                </c:pt>
                <c:pt idx="504">
                  <c:v>3.3424811765533698E-2</c:v>
                </c:pt>
                <c:pt idx="505">
                  <c:v>2.8082985221329002E-2</c:v>
                </c:pt>
                <c:pt idx="506">
                  <c:v>1.7788849514052101</c:v>
                </c:pt>
                <c:pt idx="507">
                  <c:v>0</c:v>
                </c:pt>
                <c:pt idx="508">
                  <c:v>0</c:v>
                </c:pt>
                <c:pt idx="509">
                  <c:v>3.8559960738949101E-2</c:v>
                </c:pt>
                <c:pt idx="510">
                  <c:v>0</c:v>
                </c:pt>
                <c:pt idx="511">
                  <c:v>2.4532996880804701E-2</c:v>
                </c:pt>
                <c:pt idx="512">
                  <c:v>3.1549058786412898E-2</c:v>
                </c:pt>
                <c:pt idx="513">
                  <c:v>0.312007011393514</c:v>
                </c:pt>
                <c:pt idx="514">
                  <c:v>0</c:v>
                </c:pt>
                <c:pt idx="515">
                  <c:v>0</c:v>
                </c:pt>
                <c:pt idx="516">
                  <c:v>5.2570707601724297E-2</c:v>
                </c:pt>
                <c:pt idx="517">
                  <c:v>1.4017872787804499E-2</c:v>
                </c:pt>
                <c:pt idx="518">
                  <c:v>0</c:v>
                </c:pt>
                <c:pt idx="519">
                  <c:v>3.5040997967622098E-2</c:v>
                </c:pt>
                <c:pt idx="520">
                  <c:v>4.2052144659377601E-2</c:v>
                </c:pt>
                <c:pt idx="521">
                  <c:v>18.2683891748066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1.3862895958965799E-2</c:v>
                </c:pt>
                <c:pt idx="527">
                  <c:v>0</c:v>
                </c:pt>
                <c:pt idx="528">
                  <c:v>2.08008320332813E-2</c:v>
                </c:pt>
                <c:pt idx="529">
                  <c:v>0</c:v>
                </c:pt>
                <c:pt idx="530">
                  <c:v>0</c:v>
                </c:pt>
                <c:pt idx="531">
                  <c:v>0.23935063133065099</c:v>
                </c:pt>
                <c:pt idx="532">
                  <c:v>2.7758501040943798E-2</c:v>
                </c:pt>
                <c:pt idx="533">
                  <c:v>2.42929030019087E-2</c:v>
                </c:pt>
                <c:pt idx="534">
                  <c:v>2.77690999340484E-2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6.5988261035668405E-2</c:v>
                </c:pt>
                <c:pt idx="539">
                  <c:v>2.43216010562524E-2</c:v>
                </c:pt>
                <c:pt idx="540">
                  <c:v>0</c:v>
                </c:pt>
                <c:pt idx="541">
                  <c:v>5.3056115708226104</c:v>
                </c:pt>
                <c:pt idx="542">
                  <c:v>6.9526524369046801E-3</c:v>
                </c:pt>
                <c:pt idx="543">
                  <c:v>0</c:v>
                </c:pt>
                <c:pt idx="544">
                  <c:v>0</c:v>
                </c:pt>
                <c:pt idx="545">
                  <c:v>2.4338513959876198E-2</c:v>
                </c:pt>
                <c:pt idx="546">
                  <c:v>0</c:v>
                </c:pt>
                <c:pt idx="547">
                  <c:v>1.7382839660686999E-2</c:v>
                </c:pt>
                <c:pt idx="548">
                  <c:v>13.911381407471801</c:v>
                </c:pt>
                <c:pt idx="549">
                  <c:v>3.8136180834835699E-2</c:v>
                </c:pt>
                <c:pt idx="550">
                  <c:v>0</c:v>
                </c:pt>
                <c:pt idx="551">
                  <c:v>0</c:v>
                </c:pt>
                <c:pt idx="552">
                  <c:v>3.4559026817804803E-2</c:v>
                </c:pt>
                <c:pt idx="553">
                  <c:v>0</c:v>
                </c:pt>
                <c:pt idx="554">
                  <c:v>8.2907105335913691</c:v>
                </c:pt>
                <c:pt idx="555">
                  <c:v>6.2137531068765503E-2</c:v>
                </c:pt>
                <c:pt idx="556">
                  <c:v>2.7577648316039899E-2</c:v>
                </c:pt>
                <c:pt idx="557">
                  <c:v>0</c:v>
                </c:pt>
                <c:pt idx="558">
                  <c:v>0</c:v>
                </c:pt>
                <c:pt idx="559">
                  <c:v>1.0322047894302201E-2</c:v>
                </c:pt>
                <c:pt idx="560">
                  <c:v>0</c:v>
                </c:pt>
                <c:pt idx="561">
                  <c:v>1.3750902402970199E-2</c:v>
                </c:pt>
                <c:pt idx="562">
                  <c:v>2.40582897992851E-2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0.23704009069359999</c:v>
                </c:pt>
                <c:pt idx="568">
                  <c:v>3.43618995258058E-3</c:v>
                </c:pt>
                <c:pt idx="569">
                  <c:v>9.9670057739895498E-2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1.37485392177081E-2</c:v>
                </c:pt>
                <c:pt idx="574">
                  <c:v>1.7187446289230301E-2</c:v>
                </c:pt>
                <c:pt idx="575">
                  <c:v>4.2705360519891302</c:v>
                </c:pt>
                <c:pt idx="576">
                  <c:v>2.75065328015404E-2</c:v>
                </c:pt>
                <c:pt idx="577">
                  <c:v>2.4066561232207899E-2</c:v>
                </c:pt>
                <c:pt idx="578">
                  <c:v>0</c:v>
                </c:pt>
                <c:pt idx="579">
                  <c:v>0</c:v>
                </c:pt>
                <c:pt idx="580">
                  <c:v>2.40715268225585E-2</c:v>
                </c:pt>
                <c:pt idx="581">
                  <c:v>11.8223383409536</c:v>
                </c:pt>
                <c:pt idx="582">
                  <c:v>3.0912962835749101E-2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2.40046637632454E-2</c:v>
                </c:pt>
                <c:pt idx="588">
                  <c:v>0</c:v>
                </c:pt>
                <c:pt idx="589">
                  <c:v>6.17474529175671E-2</c:v>
                </c:pt>
                <c:pt idx="590">
                  <c:v>2.7443312407807601E-2</c:v>
                </c:pt>
                <c:pt idx="591">
                  <c:v>2.8922359076405799</c:v>
                </c:pt>
                <c:pt idx="592">
                  <c:v>0</c:v>
                </c:pt>
                <c:pt idx="593">
                  <c:v>0</c:v>
                </c:pt>
                <c:pt idx="594">
                  <c:v>0.37387665500445899</c:v>
                </c:pt>
                <c:pt idx="595">
                  <c:v>8.5775063473547006E-2</c:v>
                </c:pt>
                <c:pt idx="596">
                  <c:v>18.968768212828699</c:v>
                </c:pt>
                <c:pt idx="597">
                  <c:v>5.1252263641644202E-2</c:v>
                </c:pt>
                <c:pt idx="598">
                  <c:v>5.4505195026400999E-2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3.4027494215325998E-2</c:v>
                </c:pt>
                <c:pt idx="603">
                  <c:v>2.7226627641833701E-2</c:v>
                </c:pt>
                <c:pt idx="604">
                  <c:v>0</c:v>
                </c:pt>
                <c:pt idx="605">
                  <c:v>7.4857940045595303E-2</c:v>
                </c:pt>
                <c:pt idx="606">
                  <c:v>0</c:v>
                </c:pt>
                <c:pt idx="607">
                  <c:v>0</c:v>
                </c:pt>
                <c:pt idx="608">
                  <c:v>5.6109089672527004</c:v>
                </c:pt>
                <c:pt idx="609">
                  <c:v>0.55389425037379403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5.4325682466385999E-2</c:v>
                </c:pt>
                <c:pt idx="617">
                  <c:v>0</c:v>
                </c:pt>
                <c:pt idx="618">
                  <c:v>3.05737677073071E-2</c:v>
                </c:pt>
                <c:pt idx="619">
                  <c:v>0</c:v>
                </c:pt>
                <c:pt idx="620">
                  <c:v>17.593597395550699</c:v>
                </c:pt>
                <c:pt idx="621">
                  <c:v>0</c:v>
                </c:pt>
                <c:pt idx="622">
                  <c:v>4.3676925144469803E-2</c:v>
                </c:pt>
                <c:pt idx="623">
                  <c:v>6.3954073924866597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2.6804261877638499E-2</c:v>
                </c:pt>
                <c:pt idx="630">
                  <c:v>4.0207739989948102E-2</c:v>
                </c:pt>
                <c:pt idx="631">
                  <c:v>5.6970509383377999E-2</c:v>
                </c:pt>
                <c:pt idx="632">
                  <c:v>0</c:v>
                </c:pt>
                <c:pt idx="633">
                  <c:v>1.3408420488066499E-2</c:v>
                </c:pt>
                <c:pt idx="634">
                  <c:v>0</c:v>
                </c:pt>
                <c:pt idx="635">
                  <c:v>0</c:v>
                </c:pt>
                <c:pt idx="636">
                  <c:v>2.01139792155548E-2</c:v>
                </c:pt>
                <c:pt idx="637">
                  <c:v>0</c:v>
                </c:pt>
                <c:pt idx="638">
                  <c:v>0</c:v>
                </c:pt>
                <c:pt idx="639">
                  <c:v>1.6757155305315401E-2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1.6768957306234698E-2</c:v>
                </c:pt>
                <c:pt idx="644">
                  <c:v>0</c:v>
                </c:pt>
                <c:pt idx="645">
                  <c:v>1.6779649640915498E-2</c:v>
                </c:pt>
                <c:pt idx="646">
                  <c:v>13.215459974501799</c:v>
                </c:pt>
                <c:pt idx="647">
                  <c:v>0.15398520403039501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6.6733400066733397E-3</c:v>
                </c:pt>
                <c:pt idx="652">
                  <c:v>4.33781574293437E-2</c:v>
                </c:pt>
                <c:pt idx="653">
                  <c:v>3.88028826905111</c:v>
                </c:pt>
                <c:pt idx="654">
                  <c:v>5.3379595649563003E-2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4.3398430979802997E-2</c:v>
                </c:pt>
                <c:pt idx="661">
                  <c:v>2.0031382499248799E-2</c:v>
                </c:pt>
                <c:pt idx="662">
                  <c:v>1.33569305773533E-2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2E-4166-AB6E-62B8C3267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03112"/>
        <c:axId val="271502456"/>
      </c:lineChart>
      <c:catAx>
        <c:axId val="27150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02456"/>
        <c:crosses val="autoZero"/>
        <c:auto val="1"/>
        <c:lblAlgn val="ctr"/>
        <c:lblOffset val="100"/>
        <c:noMultiLvlLbl val="0"/>
      </c:catAx>
      <c:valAx>
        <c:axId val="27150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0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8AE21-A897-42CA-AD4A-2BAE804D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Silentnight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F9C211-EB0F-4198-AFD1-8E9D6BEC8C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34103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AA653-9232-4978-BF74-D9FA862E4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01/01/2019 - 27/10/2020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49523E-0045-46C6-9EF6-A5CDB4A20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67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Silentnight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Silentnight Twitter</dc:title>
  <dc:creator>Frederik Peiniger</dc:creator>
  <cp:lastModifiedBy>Frederik Peiniger</cp:lastModifiedBy>
  <cp:revision>1</cp:revision>
  <dcterms:created xsi:type="dcterms:W3CDTF">2020-10-27T08:42:22Z</dcterms:created>
  <dcterms:modified xsi:type="dcterms:W3CDTF">2020-10-27T08:42:29Z</dcterms:modified>
</cp:coreProperties>
</file>