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2F353-C5C2-4E78-8736-7DD110461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3B207-31DF-4D8A-9478-FDC364B3F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712018"/>
              </p:ext>
            </p:extLst>
          </p:nvPr>
        </p:nvGraphicFramePr>
        <p:xfrm>
          <a:off x="457200" y="1731963"/>
          <a:ext cx="6830569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439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38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152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30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77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363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30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28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23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318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732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96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034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82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85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343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968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50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62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79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594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7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088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04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921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A5A68-728B-4C7A-9561-65F2DA63B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3347256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3AB7-5AD1-4BD5-98AC-D8388951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9019A-6B9A-4899-95CA-BD9520AFD8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359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952996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02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51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396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730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55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54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55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61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706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135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29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041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19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776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79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52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72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344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707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48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4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81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21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64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554E7-3771-4ABC-AC54-334A1421E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1442061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A9D0-C0E8-4A11-BAAF-0E5ABA42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8D00B-AA2F-4DB6-B5ED-711EB64E4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4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75616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18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28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60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654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255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50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192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20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2270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151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32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940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57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836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731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34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890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18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38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80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45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44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9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83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89282-D394-438C-B32F-761AB40ED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222081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95B2-8FBD-415C-948B-444D02F46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3F22F-9980-4B1A-AC97-D42256BF4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889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34196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39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57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470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9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238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75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106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88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042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9546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29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93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78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07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081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53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917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97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797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81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534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65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8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21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0FDA1-3D34-491F-914B-255DF5F25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235211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B7D8-C6C3-4640-BBCA-5D8EBC27B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1627C-B260-417D-A3C0-DA88B4E920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028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402182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07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016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464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221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21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835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40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2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053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07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342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6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673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689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006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21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101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598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985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80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03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6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 sleep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6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19DA-014E-44B9-9E17-ED7109E56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32402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4D6CA-FE5C-40A6-AA52-03DEE25D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945FC-FEA9-4C25-AC0B-D8BAC2BA4D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552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74712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934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963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58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754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277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61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51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80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01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312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571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907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39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29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95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364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145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838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315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593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72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73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2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Emma Mattress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300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06C96-9781-419E-B824-437AF62EE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2711427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FC244-ED2B-40DC-A8EF-A9D4D6CF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A5F49-81CA-45C3-97B1-CF474C47E4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811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790671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85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99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756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63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63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51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478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152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346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707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957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65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952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196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50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88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15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37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331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0907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60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90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92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Silentnight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63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BBFA9-BDF9-4683-AA0B-0A155E9DC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1571741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1C7A7-3661-4DE4-86B0-798D319F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87D0B-36C5-4877-B11B-DD5A9DDD0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959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525460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755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587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513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513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362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059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26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49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9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077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06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6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596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501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91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69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18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097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98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08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90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878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6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Sealy UK &amp;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84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A481C-93B8-42EC-BD0B-A21123AEF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43757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15B4B-8C70-43AF-9A96-7D6ACC83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C60D1-B4BC-4858-B8DA-B751EE8A1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970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787058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34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3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80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88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667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81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993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28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465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28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839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399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521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1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208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289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33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886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163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820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015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77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0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Hypnos Beds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97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C7DED-372C-4ADE-AD33-232E59BD1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211050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DFAE-4C9C-4623-B0EF-43D8F863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44121-B1B6-44F4-ACDA-40F7F13BB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15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68892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126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026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540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697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21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76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47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87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90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316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077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93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161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120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749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42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167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3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996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84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889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946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0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Slumberdown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4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3E944-CCE8-4587-9D8D-B9B0CB367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3568743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DE26-8923-4832-8415-D7FAF15E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Facebook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8076B-C853-4FA8-8114-279A1474A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029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09399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53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33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052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167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35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397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89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665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94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914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664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487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762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89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67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4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903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02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251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8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46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525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5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Harrison Spinks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0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5A1CD-5956-43A8-939A-74BB0B3AF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01/01/2020 - 22/09/2020</a:t>
            </a:r>
          </a:p>
        </p:txBody>
      </p:sp>
    </p:spTree>
    <p:extLst>
      <p:ext uri="{BB962C8B-B14F-4D97-AF65-F5344CB8AC3E}">
        <p14:creationId xmlns:p14="http://schemas.microsoft.com/office/powerpoint/2010/main" val="1730007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789</Words>
  <Application>Microsoft Office PowerPoint</Application>
  <PresentationFormat>On-screen Show (4:3)</PresentationFormat>
  <Paragraphs>527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Key Metrics Table | Facebook - 1 of 11</vt:lpstr>
      <vt:lpstr>Facebook Key Metrics Table | Facebook - 2 of 11</vt:lpstr>
      <vt:lpstr>Facebook Key Metrics Table | Facebook - 3 of 11</vt:lpstr>
      <vt:lpstr>Facebook Key Metrics Table | Facebook - 4 of 11</vt:lpstr>
      <vt:lpstr>Facebook Key Metrics Table | Facebook - 5 of 11</vt:lpstr>
      <vt:lpstr>Facebook Key Metrics Table | Facebook - 6 of 11</vt:lpstr>
      <vt:lpstr>Facebook Key Metrics Table | Facebook - 7 of 11</vt:lpstr>
      <vt:lpstr>Facebook Key Metrics Table | Facebook - 8 of 11</vt:lpstr>
      <vt:lpstr>Facebook Key Metrics Table | Facebook - 9 of 11</vt:lpstr>
      <vt:lpstr>Facebook Key Metrics Table | Facebook - 10 of 11</vt:lpstr>
      <vt:lpstr>Facebook Key Metrics Table | Facebook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Facebook - 1 of 11</dc:title>
  <dc:creator>Frederik Peiniger</dc:creator>
  <cp:lastModifiedBy>Frederik Peiniger</cp:lastModifiedBy>
  <cp:revision>1</cp:revision>
  <dcterms:created xsi:type="dcterms:W3CDTF">2020-09-22T14:06:10Z</dcterms:created>
  <dcterms:modified xsi:type="dcterms:W3CDTF">2020-09-22T14:13:28Z</dcterms:modified>
</cp:coreProperties>
</file>