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A2B3D-5B15-4FCF-9BB3-5D0F29080F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F10221-EAD8-4E81-97A2-2EE63DC7CB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Charlotte Regional Business Alliance </a:t>
            </a:r>
          </a:p>
        </p:txBody>
      </p:sp>
    </p:spTree>
    <p:extLst>
      <p:ext uri="{BB962C8B-B14F-4D97-AF65-F5344CB8AC3E}">
        <p14:creationId xmlns:p14="http://schemas.microsoft.com/office/powerpoint/2010/main" val="4266434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78D55-D7CB-451B-9A7D-43C0CFE7A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DC4B7-757F-4D7A-ACF3-B2FEC417F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713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27939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6489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624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418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237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7868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2781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4564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69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Charlotte Regional Business Alliance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36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B84C7-FCEF-42BD-A013-879644B49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049253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</Words>
  <Application>Microsoft Office PowerPoint</Application>
  <PresentationFormat>On-screen Show 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2019-10-09T20:45:20Z</dcterms:created>
  <dcterms:modified xsi:type="dcterms:W3CDTF">2019-10-09T20:45:24Z</dcterms:modified>
</cp:coreProperties>
</file>