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7FC1B-0A28-4B27-BE85-26C07C70B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Owned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4A3564-D91B-490A-8546-A87C74F8B2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3429786"/>
              </p:ext>
            </p:extLst>
          </p:nvPr>
        </p:nvGraphicFramePr>
        <p:xfrm>
          <a:off x="457200" y="1731963"/>
          <a:ext cx="7982712" cy="225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15584471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06730549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15560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617528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2731102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per 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9097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10168932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9960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1568574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318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933847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178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908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19809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62CBC5-F999-4929-B0EE-E73F9012CB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07/01/2019 - 06/30/2020</a:t>
            </a:r>
          </a:p>
        </p:txBody>
      </p:sp>
    </p:spTree>
    <p:extLst>
      <p:ext uri="{BB962C8B-B14F-4D97-AF65-F5344CB8AC3E}">
        <p14:creationId xmlns:p14="http://schemas.microsoft.com/office/powerpoint/2010/main" val="30086734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67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Network Key Metrics Table | Owned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Network Key Metrics Table | Owned</dc:title>
  <dc:creator>Frederik Peiniger</dc:creator>
  <cp:lastModifiedBy>Frederik Peiniger</cp:lastModifiedBy>
  <cp:revision>1</cp:revision>
  <dcterms:created xsi:type="dcterms:W3CDTF">2020-11-26T15:51:28Z</dcterms:created>
  <dcterms:modified xsi:type="dcterms:W3CDTF">2020-11-26T15:51:36Z</dcterms:modified>
</cp:coreProperties>
</file>