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75520-A533-4992-9CD1-9640FF475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Owned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6C008E-86E5-4010-8EAE-3D96448F2C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2337386"/>
              </p:ext>
            </p:extLst>
          </p:nvPr>
        </p:nvGraphicFramePr>
        <p:xfrm>
          <a:off x="457200" y="1731963"/>
          <a:ext cx="7982712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85218285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856941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6224103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5597482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72020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798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10168932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515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1568574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202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933847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426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075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7767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6DDFA-62BC-4DF4-B8AC-4412AFE80F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07/01/2019 - 06/30/2020</a:t>
            </a:r>
          </a:p>
        </p:txBody>
      </p:sp>
    </p:spTree>
    <p:extLst>
      <p:ext uri="{BB962C8B-B14F-4D97-AF65-F5344CB8AC3E}">
        <p14:creationId xmlns:p14="http://schemas.microsoft.com/office/powerpoint/2010/main" val="18684362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67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Network Key Metrics Table | Owned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Network Key Metrics Table | Owned</dc:title>
  <dc:creator>Frederik Peiniger</dc:creator>
  <cp:lastModifiedBy>Frederik Peiniger</cp:lastModifiedBy>
  <cp:revision>1</cp:revision>
  <dcterms:created xsi:type="dcterms:W3CDTF">2020-11-26T15:47:16Z</dcterms:created>
  <dcterms:modified xsi:type="dcterms:W3CDTF">2020-11-26T15:47:26Z</dcterms:modified>
</cp:coreProperties>
</file>