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37B00-99C3-4FA5-8E93-5D5478974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5CAD3C-2AFF-4A60-A666-AE0AC4F681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618277"/>
              </p:ext>
            </p:extLst>
          </p:nvPr>
        </p:nvGraphicFramePr>
        <p:xfrm>
          <a:off x="457200" y="1731963"/>
          <a:ext cx="798271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3015549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063507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843322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900302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67833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19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4669611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229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245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41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23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120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5259D-7FA6-487C-A365-B9CBC30C3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07/01/2018 - 06/30/2019</a:t>
            </a:r>
          </a:p>
        </p:txBody>
      </p:sp>
    </p:spTree>
    <p:extLst>
      <p:ext uri="{BB962C8B-B14F-4D97-AF65-F5344CB8AC3E}">
        <p14:creationId xmlns:p14="http://schemas.microsoft.com/office/powerpoint/2010/main" val="9349021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Table |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Owned</dc:title>
  <dc:creator>Frederik Peiniger</dc:creator>
  <cp:lastModifiedBy>Frederik Peiniger</cp:lastModifiedBy>
  <cp:revision>1</cp:revision>
  <dcterms:created xsi:type="dcterms:W3CDTF">2020-11-26T15:41:45Z</dcterms:created>
  <dcterms:modified xsi:type="dcterms:W3CDTF">2020-11-26T15:41:54Z</dcterms:modified>
</cp:coreProperties>
</file>