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BAD8-8904-4308-82E6-5F2DAA595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AE1999-17E5-4870-BAF8-1DE1E72E44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8465418"/>
              </p:ext>
            </p:extLst>
          </p:nvPr>
        </p:nvGraphicFramePr>
        <p:xfrm>
          <a:off x="457200" y="1731963"/>
          <a:ext cx="798271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4954502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270111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800859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310180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79390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96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4669611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60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424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180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07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053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5FFCE-AF7B-4B26-AF25-7DA48A1BA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07/01/2018 - 06/30/2019</a:t>
            </a:r>
          </a:p>
        </p:txBody>
      </p:sp>
    </p:spTree>
    <p:extLst>
      <p:ext uri="{BB962C8B-B14F-4D97-AF65-F5344CB8AC3E}">
        <p14:creationId xmlns:p14="http://schemas.microsoft.com/office/powerpoint/2010/main" val="38411913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Network Key Metrics Table |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 | Owned</dc:title>
  <dc:creator>Frederik Peiniger</dc:creator>
  <cp:lastModifiedBy>Frederik Peiniger</cp:lastModifiedBy>
  <cp:revision>1</cp:revision>
  <dcterms:created xsi:type="dcterms:W3CDTF">2020-11-26T15:41:31Z</dcterms:created>
  <dcterms:modified xsi:type="dcterms:W3CDTF">2020-11-26T15:41:42Z</dcterms:modified>
</cp:coreProperties>
</file>