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4692" autoAdjust="0"/>
  </p:normalViewPr>
  <p:slideViewPr>
    <p:cSldViewPr snapToGrid="0">
      <p:cViewPr varScale="1">
        <p:scale>
          <a:sx n="59" d="100"/>
          <a:sy n="59" d="100"/>
        </p:scale>
        <p:origin x="84" y="57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Bayer 04 Leverkusen Facebook 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43647</c:v>
                </c:pt>
                <c:pt idx="1">
                  <c:v>43678</c:v>
                </c:pt>
                <c:pt idx="2">
                  <c:v>43709</c:v>
                </c:pt>
                <c:pt idx="3">
                  <c:v>43739</c:v>
                </c:pt>
                <c:pt idx="4">
                  <c:v>43770</c:v>
                </c:pt>
                <c:pt idx="5">
                  <c:v>43800</c:v>
                </c:pt>
                <c:pt idx="6">
                  <c:v>43831</c:v>
                </c:pt>
                <c:pt idx="7">
                  <c:v>43862</c:v>
                </c:pt>
                <c:pt idx="8">
                  <c:v>43891</c:v>
                </c:pt>
                <c:pt idx="9">
                  <c:v>43922</c:v>
                </c:pt>
                <c:pt idx="10">
                  <c:v>43952</c:v>
                </c:pt>
                <c:pt idx="11">
                  <c:v>43983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186</c:v>
                </c:pt>
                <c:pt idx="1">
                  <c:v>187</c:v>
                </c:pt>
                <c:pt idx="2">
                  <c:v>168</c:v>
                </c:pt>
                <c:pt idx="3">
                  <c:v>180</c:v>
                </c:pt>
                <c:pt idx="4">
                  <c:v>187</c:v>
                </c:pt>
                <c:pt idx="5">
                  <c:v>170</c:v>
                </c:pt>
                <c:pt idx="6">
                  <c:v>163</c:v>
                </c:pt>
                <c:pt idx="7">
                  <c:v>204</c:v>
                </c:pt>
                <c:pt idx="8">
                  <c:v>166</c:v>
                </c:pt>
                <c:pt idx="9">
                  <c:v>126</c:v>
                </c:pt>
                <c:pt idx="10">
                  <c:v>161</c:v>
                </c:pt>
                <c:pt idx="11">
                  <c:v>165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C98-4F3E-9BCA-F5DEBDB7DB0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Bayer 04 Leverkusen Facebook GER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43647</c:v>
                </c:pt>
                <c:pt idx="1">
                  <c:v>43678</c:v>
                </c:pt>
                <c:pt idx="2">
                  <c:v>43709</c:v>
                </c:pt>
                <c:pt idx="3">
                  <c:v>43739</c:v>
                </c:pt>
                <c:pt idx="4">
                  <c:v>43770</c:v>
                </c:pt>
                <c:pt idx="5">
                  <c:v>43800</c:v>
                </c:pt>
                <c:pt idx="6">
                  <c:v>43831</c:v>
                </c:pt>
                <c:pt idx="7">
                  <c:v>43862</c:v>
                </c:pt>
                <c:pt idx="8">
                  <c:v>43891</c:v>
                </c:pt>
                <c:pt idx="9">
                  <c:v>43922</c:v>
                </c:pt>
                <c:pt idx="10">
                  <c:v>43952</c:v>
                </c:pt>
                <c:pt idx="11">
                  <c:v>43983</c:v>
                </c:pt>
              </c:numCache>
            </c:num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200</c:v>
                </c:pt>
                <c:pt idx="1">
                  <c:v>169</c:v>
                </c:pt>
                <c:pt idx="2">
                  <c:v>146</c:v>
                </c:pt>
                <c:pt idx="3">
                  <c:v>192</c:v>
                </c:pt>
                <c:pt idx="4">
                  <c:v>191</c:v>
                </c:pt>
                <c:pt idx="5">
                  <c:v>189</c:v>
                </c:pt>
                <c:pt idx="6">
                  <c:v>173</c:v>
                </c:pt>
                <c:pt idx="7">
                  <c:v>197</c:v>
                </c:pt>
                <c:pt idx="8">
                  <c:v>159</c:v>
                </c:pt>
                <c:pt idx="9">
                  <c:v>121</c:v>
                </c:pt>
                <c:pt idx="10">
                  <c:v>154</c:v>
                </c:pt>
                <c:pt idx="11">
                  <c:v>174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C98-4F3E-9BCA-F5DEBDB7DB0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Bayer 04 Leverkusen Facebook ES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43647</c:v>
                </c:pt>
                <c:pt idx="1">
                  <c:v>43678</c:v>
                </c:pt>
                <c:pt idx="2">
                  <c:v>43709</c:v>
                </c:pt>
                <c:pt idx="3">
                  <c:v>43739</c:v>
                </c:pt>
                <c:pt idx="4">
                  <c:v>43770</c:v>
                </c:pt>
                <c:pt idx="5">
                  <c:v>43800</c:v>
                </c:pt>
                <c:pt idx="6">
                  <c:v>43831</c:v>
                </c:pt>
                <c:pt idx="7">
                  <c:v>43862</c:v>
                </c:pt>
                <c:pt idx="8">
                  <c:v>43891</c:v>
                </c:pt>
                <c:pt idx="9">
                  <c:v>43922</c:v>
                </c:pt>
                <c:pt idx="10">
                  <c:v>43952</c:v>
                </c:pt>
                <c:pt idx="11">
                  <c:v>43983</c:v>
                </c:pt>
              </c:numCache>
            </c:num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205</c:v>
                </c:pt>
                <c:pt idx="1">
                  <c:v>215</c:v>
                </c:pt>
                <c:pt idx="2">
                  <c:v>184</c:v>
                </c:pt>
                <c:pt idx="3">
                  <c:v>189</c:v>
                </c:pt>
                <c:pt idx="4">
                  <c:v>187</c:v>
                </c:pt>
                <c:pt idx="5">
                  <c:v>189</c:v>
                </c:pt>
                <c:pt idx="6">
                  <c:v>173</c:v>
                </c:pt>
                <c:pt idx="7">
                  <c:v>207</c:v>
                </c:pt>
                <c:pt idx="8">
                  <c:v>161</c:v>
                </c:pt>
                <c:pt idx="9">
                  <c:v>139</c:v>
                </c:pt>
                <c:pt idx="10">
                  <c:v>196</c:v>
                </c:pt>
                <c:pt idx="11">
                  <c:v>199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C98-4F3E-9BCA-F5DEBDB7DB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3816040"/>
        <c:axId val="273816696"/>
      </c:lineChart>
      <c:dateAx>
        <c:axId val="2738160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816696"/>
        <c:crosses val="autoZero"/>
        <c:auto val="1"/>
        <c:lblOffset val="100"/>
        <c:baseTimeUnit val="months"/>
      </c:dateAx>
      <c:valAx>
        <c:axId val="273816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816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11/26/2020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11/26/2020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11/26/2020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28FA3A-AA6A-458D-9C6E-B5A6745A59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Owned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8754B95-B21B-42B1-985C-A316857612B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475707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E5E69C-2855-4737-9826-5BEDC983D6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07/01/2019 - 06/30/2020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EA5723-2E63-4573-B59D-A83442B0E2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945420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Own Posts | Owned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| Owned</dc:title>
  <dc:creator>Frederik Peiniger</dc:creator>
  <cp:lastModifiedBy>Frederik Peiniger</cp:lastModifiedBy>
  <cp:revision>1</cp:revision>
  <dcterms:created xsi:type="dcterms:W3CDTF">2020-11-26T15:28:38Z</dcterms:created>
  <dcterms:modified xsi:type="dcterms:W3CDTF">2020-11-26T15:28:42Z</dcterms:modified>
</cp:coreProperties>
</file>