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bayer04fussball Instagram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43864</c:v>
                </c:pt>
                <c:pt idx="1">
                  <c:v>43865</c:v>
                </c:pt>
                <c:pt idx="2">
                  <c:v>43866</c:v>
                </c:pt>
                <c:pt idx="3">
                  <c:v>43867</c:v>
                </c:pt>
                <c:pt idx="4">
                  <c:v>43868</c:v>
                </c:pt>
                <c:pt idx="5">
                  <c:v>43869</c:v>
                </c:pt>
                <c:pt idx="6">
                  <c:v>43870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1487</c:v>
                </c:pt>
                <c:pt idx="1">
                  <c:v>1495</c:v>
                </c:pt>
                <c:pt idx="2">
                  <c:v>1531</c:v>
                </c:pt>
                <c:pt idx="3">
                  <c:v>1491</c:v>
                </c:pt>
                <c:pt idx="4">
                  <c:v>1434</c:v>
                </c:pt>
                <c:pt idx="5">
                  <c:v>2726</c:v>
                </c:pt>
                <c:pt idx="6">
                  <c:v>1935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918-44FB-9FCD-071A6E6F0E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9795784"/>
        <c:axId val="309800376"/>
      </c:lineChart>
      <c:dateAx>
        <c:axId val="3097957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800376"/>
        <c:crosses val="autoZero"/>
        <c:auto val="1"/>
        <c:lblOffset val="100"/>
        <c:baseTimeUnit val="days"/>
      </c:dateAx>
      <c:valAx>
        <c:axId val="309800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795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bayer04fussball Instagram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Sheet1!$A$2:$A$8</c:f>
              <c:numCache>
                <c:formatCode>m/d/yyyy</c:formatCode>
                <c:ptCount val="7"/>
                <c:pt idx="0">
                  <c:v>43864</c:v>
                </c:pt>
                <c:pt idx="1">
                  <c:v>43865</c:v>
                </c:pt>
                <c:pt idx="2">
                  <c:v>43866</c:v>
                </c:pt>
                <c:pt idx="3">
                  <c:v>43867</c:v>
                </c:pt>
                <c:pt idx="4">
                  <c:v>43868</c:v>
                </c:pt>
                <c:pt idx="5">
                  <c:v>43869</c:v>
                </c:pt>
                <c:pt idx="6">
                  <c:v>43870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56718</c:v>
                </c:pt>
                <c:pt idx="1">
                  <c:v>68565</c:v>
                </c:pt>
                <c:pt idx="2">
                  <c:v>85647</c:v>
                </c:pt>
                <c:pt idx="3">
                  <c:v>62585</c:v>
                </c:pt>
                <c:pt idx="4">
                  <c:v>70942</c:v>
                </c:pt>
                <c:pt idx="5">
                  <c:v>131488</c:v>
                </c:pt>
                <c:pt idx="6">
                  <c:v>87011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457-486F-B3F9-1414F744A1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9798080"/>
        <c:axId val="303193888"/>
      </c:barChart>
      <c:dateAx>
        <c:axId val="3097980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193888"/>
        <c:crosses val="autoZero"/>
        <c:auto val="1"/>
        <c:lblOffset val="100"/>
        <c:baseTimeUnit val="days"/>
      </c:dateAx>
      <c:valAx>
        <c:axId val="303193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798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bayer04fussball Instagram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5088.6666666666697</c:v>
                </c:pt>
                <c:pt idx="1">
                  <c:v>5479.75</c:v>
                </c:pt>
                <c:pt idx="2">
                  <c:v>5553.2727272727298</c:v>
                </c:pt>
                <c:pt idx="3">
                  <c:v>4649</c:v>
                </c:pt>
                <c:pt idx="4">
                  <c:v>5221.5</c:v>
                </c:pt>
                <c:pt idx="5">
                  <c:v>9168.25</c:v>
                </c:pt>
                <c:pt idx="6">
                  <c:v>7263.75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F3-4805-861F-508CC638DB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3232664"/>
        <c:axId val="313230696"/>
      </c:barChart>
      <c:catAx>
        <c:axId val="313232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230696"/>
        <c:crosses val="autoZero"/>
        <c:auto val="1"/>
        <c:lblAlgn val="ctr"/>
        <c:lblOffset val="100"/>
        <c:noMultiLvlLbl val="0"/>
      </c:catAx>
      <c:valAx>
        <c:axId val="313230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232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bayer04fussball Instagram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43864</c:v>
                </c:pt>
                <c:pt idx="1">
                  <c:v>43865</c:v>
                </c:pt>
                <c:pt idx="2">
                  <c:v>43866</c:v>
                </c:pt>
                <c:pt idx="3">
                  <c:v>43867</c:v>
                </c:pt>
                <c:pt idx="4">
                  <c:v>43868</c:v>
                </c:pt>
                <c:pt idx="5">
                  <c:v>43869</c:v>
                </c:pt>
                <c:pt idx="6">
                  <c:v>43870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56718</c:v>
                </c:pt>
                <c:pt idx="1">
                  <c:v>68565</c:v>
                </c:pt>
                <c:pt idx="2">
                  <c:v>85647</c:v>
                </c:pt>
                <c:pt idx="3">
                  <c:v>62585</c:v>
                </c:pt>
                <c:pt idx="4">
                  <c:v>70942</c:v>
                </c:pt>
                <c:pt idx="5">
                  <c:v>131488</c:v>
                </c:pt>
                <c:pt idx="6">
                  <c:v>87011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E00-4450-9B6A-C0A81947EE5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Average Reach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43864</c:v>
                </c:pt>
                <c:pt idx="1">
                  <c:v>43865</c:v>
                </c:pt>
                <c:pt idx="2">
                  <c:v>43866</c:v>
                </c:pt>
                <c:pt idx="3">
                  <c:v>43867</c:v>
                </c:pt>
                <c:pt idx="4">
                  <c:v>43868</c:v>
                </c:pt>
                <c:pt idx="5">
                  <c:v>43869</c:v>
                </c:pt>
                <c:pt idx="6">
                  <c:v>43870</c:v>
                </c:pt>
              </c:numCache>
            </c:numRef>
          </c:cat>
          <c:val>
            <c:numRef>
              <c:f>Sheet1!$C$2:$C$8</c:f>
              <c:numCache>
                <c:formatCode>General</c:formatCode>
                <c:ptCount val="7"/>
                <c:pt idx="0">
                  <c:v>80422.285714285696</c:v>
                </c:pt>
                <c:pt idx="1">
                  <c:v>80422.285714285696</c:v>
                </c:pt>
                <c:pt idx="2">
                  <c:v>80422.285714285696</c:v>
                </c:pt>
                <c:pt idx="3">
                  <c:v>80422.285714285696</c:v>
                </c:pt>
                <c:pt idx="4">
                  <c:v>80422.285714285696</c:v>
                </c:pt>
                <c:pt idx="5">
                  <c:v>80422.285714285696</c:v>
                </c:pt>
                <c:pt idx="6">
                  <c:v>80422.285714285696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E00-4450-9B6A-C0A81947EE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3231352"/>
        <c:axId val="313229712"/>
      </c:lineChart>
      <c:dateAx>
        <c:axId val="3132313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229712"/>
        <c:crosses val="autoZero"/>
        <c:auto val="1"/>
        <c:lblOffset val="100"/>
        <c:baseTimeUnit val="days"/>
      </c:dateAx>
      <c:valAx>
        <c:axId val="313229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231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Bayer 04 Leverkusen Facebook Global Page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43864</c:v>
                </c:pt>
                <c:pt idx="1">
                  <c:v>43865</c:v>
                </c:pt>
                <c:pt idx="2">
                  <c:v>43866</c:v>
                </c:pt>
                <c:pt idx="3">
                  <c:v>43867</c:v>
                </c:pt>
                <c:pt idx="4">
                  <c:v>43868</c:v>
                </c:pt>
                <c:pt idx="5">
                  <c:v>43869</c:v>
                </c:pt>
                <c:pt idx="6">
                  <c:v>43870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89258</c:v>
                </c:pt>
                <c:pt idx="1">
                  <c:v>164950</c:v>
                </c:pt>
                <c:pt idx="2">
                  <c:v>320835</c:v>
                </c:pt>
                <c:pt idx="3">
                  <c:v>421258</c:v>
                </c:pt>
                <c:pt idx="4">
                  <c:v>535088</c:v>
                </c:pt>
                <c:pt idx="5">
                  <c:v>898926</c:v>
                </c:pt>
                <c:pt idx="6">
                  <c:v>1122782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072-4327-9D8F-BB85FE702FB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Goal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43864</c:v>
                </c:pt>
                <c:pt idx="1">
                  <c:v>43865</c:v>
                </c:pt>
                <c:pt idx="2">
                  <c:v>43866</c:v>
                </c:pt>
                <c:pt idx="3">
                  <c:v>43867</c:v>
                </c:pt>
                <c:pt idx="4">
                  <c:v>43868</c:v>
                </c:pt>
                <c:pt idx="5">
                  <c:v>43869</c:v>
                </c:pt>
                <c:pt idx="6">
                  <c:v>43870</c:v>
                </c:pt>
              </c:numCache>
            </c:num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1000000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072-4327-9D8F-BB85FE702F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3242832"/>
        <c:axId val="313240864"/>
      </c:lineChart>
      <c:dateAx>
        <c:axId val="3132428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240864"/>
        <c:crosses val="autoZero"/>
        <c:auto val="1"/>
        <c:lblOffset val="100"/>
        <c:baseTimeUnit val="days"/>
      </c:dateAx>
      <c:valAx>
        <c:axId val="313240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242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bayer04fussball Instagram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40981.090909090897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359-4F1C-94C8-4196B998F54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bayer04fussball Instagram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50005.599999999999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359-4F1C-94C8-4196B998F54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bayer04fussball Instagram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40090.166666666701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359-4F1C-94C8-4196B998F5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3243816"/>
        <c:axId val="313238896"/>
      </c:barChart>
      <c:catAx>
        <c:axId val="313243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238896"/>
        <c:crosses val="autoZero"/>
        <c:auto val="1"/>
        <c:lblAlgn val="ctr"/>
        <c:lblOffset val="100"/>
        <c:noMultiLvlLbl val="0"/>
      </c:catAx>
      <c:valAx>
        <c:axId val="313238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243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87789-860B-4916-A7D5-3E0C677CD41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Weekly Instagram Report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87DC7A-6FEC-4EAD-8454-8AD743CD9D6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Bayer 04 Leverkusen</a:t>
            </a:r>
          </a:p>
        </p:txBody>
      </p:sp>
    </p:spTree>
    <p:extLst>
      <p:ext uri="{BB962C8B-B14F-4D97-AF65-F5344CB8AC3E}">
        <p14:creationId xmlns:p14="http://schemas.microsoft.com/office/powerpoint/2010/main" val="13122276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3BFE3E-8FF5-4040-A050-0F4A1AFDA3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Top 04 Posts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7EEEEE-3867-4642-8894-FAE7F9D5AB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996343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566295211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13534809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485871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593125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459576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109216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737657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596181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720465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136570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572195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8735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bayer04fussball - 2020-02-08 20:33:59</a:t>
                      </a:r>
                      <a:r>
                        <a:rPr lang="en-US" sz="1000"/>
                        <a:t>
 LAAAAAAAARS BEEEEENNNNDER! The lead! 4:3! 🔥🤩💪🎉🖤❤️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https://www.instagram.com/p/B8UVqRXK-fX/media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02/11/2020 07:27:36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106901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1268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bayer04fussball - 2020-02-08 20:21:47</a:t>
                      </a:r>
                      <a:r>
                        <a:rPr lang="en-US" sz="1000"/>
                        <a:t>
 BOOOOOOOOOOOOOM! BAAAAAAAAM! BAILEY! 3:3 ⚽️🔥💪🤩 @leonbailey_9 #B04BVB #Bayer04 #Werkself #StärkeBayer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https://www.instagram.com/p/B8UUQ8ZqpxL/media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02/11/2020 07:27:36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89715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430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bayer04fussball - 2020-02-08 21:15:13</a:t>
                      </a:r>
                      <a:r>
                        <a:rPr lang="en-US" sz="1000"/>
                        <a:t>
 🎶 Oh how beautiful! 🎶👏💪🖤❤️ #B04BVB #Team #Werkself #Bayer04 #StärkeBayer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https://www.instagram.com/p/B8UaYRtKenW/media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02/11/2020 07:27:36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88988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3028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bayer04fussball - 2020-02-08 20:38:12</a:t>
                      </a:r>
                      <a:r>
                        <a:rPr lang="en-US" sz="1000"/>
                        <a:t>
 THAT’S IT! 4:3! 🔥💪🎉🤩🖤❤️ #Team #B04BVB #Bayer04 #Werkself #StärkeBayer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https://www.instagram.com/p/B8UWJJrK79N/media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02/11/2020 07:27:36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74776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09161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A020D1-F1B6-4815-B1D3-E324875238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02/03/2020 - 02/09/2020</a:t>
            </a:r>
          </a:p>
        </p:txBody>
      </p:sp>
    </p:spTree>
    <p:extLst>
      <p:ext uri="{BB962C8B-B14F-4D97-AF65-F5344CB8AC3E}">
        <p14:creationId xmlns:p14="http://schemas.microsoft.com/office/powerpoint/2010/main" val="35082648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A80171-9C25-4A7C-A895-E5A1B8E41B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/>
              <a:t>Instagram Flop Post | All Pages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44DFAB-8D57-4582-93FD-9E9B2298AC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156823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1877875212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26826869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594131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505882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923866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621144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077472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587464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087854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659080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414712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3744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bayer04fussball - 2020-02-08 14:34:43</a:t>
                      </a:r>
                      <a:r>
                        <a:rPr lang="en-US" sz="1000"/>
                        <a:t>
 0️⃣4️⃣ hours left! 🔥⚫️🔥🔴🔥 🔜#B04BVB #Werkself #Bayer04 #StärkeBayer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https://www.instagram.com/p/B8TsfJxK3nR/media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02/11/2020 07:27:36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29752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9544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bayer04fussball - 2020-02-03 07:55:29</a:t>
                      </a:r>
                      <a:r>
                        <a:rPr lang="en-US" sz="1000"/>
                        <a:t>
 👀 FOKUS 🔛@dfb_pokal❗ ⚫🔴 @kaihavertz29 
#StärkeBayer #Werkself  #DFBPokal 🏆 #B04VfB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https://www.instagram.com/p/B8GG3rboVpc/media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02/11/2020 07:27:36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31635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94038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866204-2831-472D-A6C3-B3292F7AD2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02/03/2020 - 02/09/2020</a:t>
            </a:r>
          </a:p>
        </p:txBody>
      </p:sp>
    </p:spTree>
    <p:extLst>
      <p:ext uri="{BB962C8B-B14F-4D97-AF65-F5344CB8AC3E}">
        <p14:creationId xmlns:p14="http://schemas.microsoft.com/office/powerpoint/2010/main" val="22370399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25A247-1D1E-427F-86B5-907EBDE20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Gained Followers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7673A9B-CDBE-4DFF-B8FA-2E55E77BBEE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309432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777315-6DCC-48B8-B451-CA729FC389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02/03/2020 - 02/09/2020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31241C-420A-4957-9589-54E469B189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05739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C680DD-A001-4DB1-A8E9-C28544F3A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Reach by Weekday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93D8CE9-C80F-4B22-84AF-806AA3585A1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494305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03986A-C40B-4A78-890C-F7302C0135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02/03/2020 - 02/09/2020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23161B-D9D9-4FAC-9D43-605523F371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45340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962E18-497D-46CF-BFD3-20D2885DC9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Engagements By Weekday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5E17309-B4AB-4B39-846A-60E50C4FCDD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605435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334418-5DCE-4DA9-A2D5-CB8B4150A0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02/03/2020 - 02/09/2020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905748-7DE6-4E1E-ACC8-5CD48EA33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9587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3698A1-B48E-48B1-851D-23F93161B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Reach (over avg. reach)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4394382-3491-4CDB-8121-FD9F998A9E5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504036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9B3401-A171-4367-A32E-C7007FC8BB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02/03/2020 - 02/09/2020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512B2A-3EB8-42FE-BAF1-0D6F840B7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65330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A277E-9597-4E84-87ED-75D0099C9B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Historic Impressions Goal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68C003C-3ECB-4A9A-BC28-C4E07D86826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924914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231DA6-6CD1-477F-9AE5-25866F10F6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02/03/2020 - 02/09/2020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DA7644-4DD5-4A4D-BEF7-B76C2F6D1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76567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2B46D9-C31E-439C-9B18-C7C2BAB915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Organic Reach by Post Type 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DED4EC4-40C5-4862-BE9E-B98BAADE754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854071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CCC5A5-2024-4E6A-8DF5-E88E996876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02/03/2020 - 02/09/2020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B1CCC1-FEE1-4941-B3F8-949ED78AD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04915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E38F2-28DE-498B-BEF1-3E751BBCA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All Pages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F4BD4A-D181-4718-B619-E44A147A06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2551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5911336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2387175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5972200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57688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063413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649314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784616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649968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736309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656652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91647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45984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0569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bayer04fussball - 2020-02-08 14:34:43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0️⃣4️⃣ hours left! 🔥⚫️🔥🔴🔥 🔜#B04BVB #Werkself #Bayer04 #StärkeBayer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02/11/2020 07:27:36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https://www.instagram.com/p/B8TsfJxK3nR/media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33.31 %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1642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bayer04fussball - 2020-02-07 15:58:12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🚀🏟⚽️ 🔙 #B04VFB Tomorrow again, @lucasalario? 🤩🔥 🔜 #B04BVB ⚫️🔴 #Werkself #Bayer04 #StärkeBayer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02/11/2020 07:27:36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https://www.instagram.com/p/B8RRQPNo8Yt/media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57.11 %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7182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bayer04fussball - 2020-02-04 22:02:41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🔥 „I cannot wait for my first game!“ ⚫️🔴 @exequiel_palacios15 
#VamosWerkself #StärkeBayer #B04VfB #DFBPOKAL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02/11/2020 07:27:36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https://www.instagram.com/p/B8KMj5zozeS/media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40.63 %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11771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2F4EDD-F260-4069-8541-44E2851837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02/03/2020 - 02/09/2020</a:t>
            </a:r>
          </a:p>
        </p:txBody>
      </p:sp>
    </p:spTree>
    <p:extLst>
      <p:ext uri="{BB962C8B-B14F-4D97-AF65-F5344CB8AC3E}">
        <p14:creationId xmlns:p14="http://schemas.microsoft.com/office/powerpoint/2010/main" val="18640261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B706D8-3F2E-40FA-A20F-3F395C393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All Pages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2D6713-C73A-4CA0-88AD-D530D87347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168864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8046696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9904045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7578895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727663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289699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273989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861368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429365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8879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236474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152579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848381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1236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bayer04fussball - 2020-02-04 10:04:43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😳 #whatagoal ⚡️⚡️⚡️⚡️⚡️⚡️ #whatagoal  #hisquickness ⚡️⚡️⚡️⚡️⚡️⚡️ @moussaa_xix ️⚡️⚡️⚡️⚡️⚡️⚡️ #StärkeBayer ⚡️⚡️⚡️⚡️⚡️⚡️ Moussa #Diaby ⚡️⚡️⚡️⚡️⚡️⚡️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02/11/2020 07:27:36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https://www.instagram.com/p/B8I6b-PIHrG/media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46.92 %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4334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bayer04fussball - 2020-02-03 17:16:01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🌪🌪🌪GOOOAAAL🌪🌪🌪✌️ Only two touches! ⚽ First @dfb_pokal-match this season @leonbailey_9 did this! 🤩⚫🔴
What can you do in 2️⃣6️⃣ seconds? #DFBPokal 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02/11/2020 07:27:36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https://www.instagram.com/p/B8HHAfEFCLi/media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0273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bayer04fussball - 2020-02-03 07:55:29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👀 FOKUS 🔛@dfb_pokal❗ ⚫🔴 @kaihavertz29 
#StärkeBayer #Werkself  #DFBPokal 🏆 #B04VfB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02/11/2020 07:27:36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https://www.instagram.com/p/B8GG3rboVpc/media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28.24 %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64440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C27973-E95C-4D0F-87D5-5E40839CD2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02/03/2020 - 02/09/2020</a:t>
            </a:r>
          </a:p>
        </p:txBody>
      </p:sp>
    </p:spTree>
    <p:extLst>
      <p:ext uri="{BB962C8B-B14F-4D97-AF65-F5344CB8AC3E}">
        <p14:creationId xmlns:p14="http://schemas.microsoft.com/office/powerpoint/2010/main" val="6894748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540</Words>
  <Application>Microsoft Office PowerPoint</Application>
  <PresentationFormat>On-screen Show (4:3)</PresentationFormat>
  <Paragraphs>212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quintly_template</vt:lpstr>
      <vt:lpstr>Weekly Instagram Report</vt:lpstr>
      <vt:lpstr>Instagram Top 04 Posts | All Pages</vt:lpstr>
      <vt:lpstr>Instagram Flop Post | All Pages</vt:lpstr>
      <vt:lpstr>Instagram Gained Followers | All Pages</vt:lpstr>
      <vt:lpstr>Instagram Reach by Weekday | All Pages</vt:lpstr>
      <vt:lpstr>Instagram Engagements By Weekday | All Pages</vt:lpstr>
      <vt:lpstr>Instagram Reach (over avg. reach) | All Pages</vt:lpstr>
      <vt:lpstr>Facebook Historic Impressions Goal | All Pages</vt:lpstr>
      <vt:lpstr>Instagram Organic Reach by Post Type  | All Pages</vt:lpstr>
      <vt:lpstr>Instagram Videos Table | All Pages - 1 of 2</vt:lpstr>
      <vt:lpstr>Instagram Videos Table | All Pages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Weekly Instagram Report</dc:title>
  <dc:creator>Frederik Peiniger</dc:creator>
  <cp:lastModifiedBy>Frederik Peiniger</cp:lastModifiedBy>
  <cp:revision>1</cp:revision>
  <dcterms:created xsi:type="dcterms:W3CDTF">2020-02-11T11:45:17Z</dcterms:created>
  <dcterms:modified xsi:type="dcterms:W3CDTF">2020-02-11T11:45:39Z</dcterms:modified>
</cp:coreProperties>
</file>