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eintrachtfrankfurt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452667</c:v>
                </c:pt>
                <c:pt idx="1">
                  <c:v>452885</c:v>
                </c:pt>
                <c:pt idx="2">
                  <c:v>453493</c:v>
                </c:pt>
                <c:pt idx="3">
                  <c:v>453760</c:v>
                </c:pt>
                <c:pt idx="4">
                  <c:v>453910</c:v>
                </c:pt>
                <c:pt idx="5">
                  <c:v>454400</c:v>
                </c:pt>
                <c:pt idx="6">
                  <c:v>454885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9-4147-BC2B-32B0A3E479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735941</c:v>
                </c:pt>
                <c:pt idx="1">
                  <c:v>736729</c:v>
                </c:pt>
                <c:pt idx="2">
                  <c:v>737520</c:v>
                </c:pt>
                <c:pt idx="3">
                  <c:v>738336</c:v>
                </c:pt>
                <c:pt idx="4">
                  <c:v>739027</c:v>
                </c:pt>
                <c:pt idx="5">
                  <c:v>740058</c:v>
                </c:pt>
                <c:pt idx="6">
                  <c:v>741984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9-4147-BC2B-32B0A3E479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20117953</c:v>
                </c:pt>
                <c:pt idx="1">
                  <c:v>20128809</c:v>
                </c:pt>
                <c:pt idx="2">
                  <c:v>20141348</c:v>
                </c:pt>
                <c:pt idx="3">
                  <c:v>20153846</c:v>
                </c:pt>
                <c:pt idx="4">
                  <c:v>20163099</c:v>
                </c:pt>
                <c:pt idx="5">
                  <c:v>20172659</c:v>
                </c:pt>
                <c:pt idx="6">
                  <c:v>20185279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79-4147-BC2B-32B0A3E479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812747</c:v>
                </c:pt>
                <c:pt idx="1">
                  <c:v>813269</c:v>
                </c:pt>
                <c:pt idx="2">
                  <c:v>814122</c:v>
                </c:pt>
                <c:pt idx="3">
                  <c:v>814647</c:v>
                </c:pt>
                <c:pt idx="4">
                  <c:v>815161</c:v>
                </c:pt>
                <c:pt idx="5">
                  <c:v>815893</c:v>
                </c:pt>
                <c:pt idx="6">
                  <c:v>816769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79-4147-BC2B-32B0A3E479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bvb09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9417752</c:v>
                </c:pt>
                <c:pt idx="1">
                  <c:v>9429789</c:v>
                </c:pt>
                <c:pt idx="2">
                  <c:v>9443090</c:v>
                </c:pt>
                <c:pt idx="3">
                  <c:v>9454659</c:v>
                </c:pt>
                <c:pt idx="4">
                  <c:v>9464776</c:v>
                </c:pt>
                <c:pt idx="5">
                  <c:v>9476232</c:v>
                </c:pt>
                <c:pt idx="6">
                  <c:v>9487257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79-4147-BC2B-32B0A3E479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vfl.wolfsburg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388179</c:v>
                </c:pt>
                <c:pt idx="1">
                  <c:v>388257</c:v>
                </c:pt>
                <c:pt idx="2">
                  <c:v>388360</c:v>
                </c:pt>
                <c:pt idx="3">
                  <c:v>388451</c:v>
                </c:pt>
                <c:pt idx="4">
                  <c:v>388473</c:v>
                </c:pt>
                <c:pt idx="5">
                  <c:v>388559</c:v>
                </c:pt>
                <c:pt idx="6">
                  <c:v>388667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79-4147-BC2B-32B0A3E479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dierotenbullen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388603</c:v>
                </c:pt>
                <c:pt idx="1">
                  <c:v>389564</c:v>
                </c:pt>
                <c:pt idx="2">
                  <c:v>390679</c:v>
                </c:pt>
                <c:pt idx="3">
                  <c:v>391504</c:v>
                </c:pt>
                <c:pt idx="4">
                  <c:v>392133</c:v>
                </c:pt>
                <c:pt idx="5">
                  <c:v>393168</c:v>
                </c:pt>
                <c:pt idx="6">
                  <c:v>395213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079-4147-BC2B-32B0A3E47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156192"/>
        <c:axId val="306155864"/>
      </c:lineChart>
      <c:dateAx>
        <c:axId val="30615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55864"/>
        <c:crosses val="autoZero"/>
        <c:auto val="1"/>
        <c:lblOffset val="100"/>
        <c:baseTimeUnit val="days"/>
      </c:dateAx>
      <c:valAx>
        <c:axId val="30615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5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eintrachtfrankfurt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3.6021781022930202E-2</c:v>
                </c:pt>
                <c:pt idx="1">
                  <c:v>4.8159021974210597E-2</c:v>
                </c:pt>
                <c:pt idx="2">
                  <c:v>0.13425041677246999</c:v>
                </c:pt>
                <c:pt idx="3">
                  <c:v>5.88763222365064E-2</c:v>
                </c:pt>
                <c:pt idx="4">
                  <c:v>3.3057122708039503E-2</c:v>
                </c:pt>
                <c:pt idx="5">
                  <c:v>0.107950915379701</c:v>
                </c:pt>
                <c:pt idx="6">
                  <c:v>0.106734154929577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2-4B09-82D6-76E87137E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0.106643886952039</c:v>
                </c:pt>
                <c:pt idx="1">
                  <c:v>0.10707380075304899</c:v>
                </c:pt>
                <c:pt idx="2">
                  <c:v>0.107366480754796</c:v>
                </c:pt>
                <c:pt idx="3">
                  <c:v>0.110641067360885</c:v>
                </c:pt>
                <c:pt idx="4">
                  <c:v>9.3588826767217095E-2</c:v>
                </c:pt>
                <c:pt idx="5">
                  <c:v>0.139507758173923</c:v>
                </c:pt>
                <c:pt idx="6">
                  <c:v>0.26024987230730601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02-4B09-82D6-76E87137E4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4.5238774398702698E-2</c:v>
                </c:pt>
                <c:pt idx="1">
                  <c:v>5.39617524705421E-2</c:v>
                </c:pt>
                <c:pt idx="2">
                  <c:v>6.2293799896456899E-2</c:v>
                </c:pt>
                <c:pt idx="3">
                  <c:v>6.2051457529059099E-2</c:v>
                </c:pt>
                <c:pt idx="4">
                  <c:v>4.5911832411540697E-2</c:v>
                </c:pt>
                <c:pt idx="5">
                  <c:v>4.7413346529717501E-2</c:v>
                </c:pt>
                <c:pt idx="6">
                  <c:v>6.2559923310060397E-2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02-4B09-82D6-76E87137E4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5.5152105320823999E-2</c:v>
                </c:pt>
                <c:pt idx="1">
                  <c:v>6.4226628950952797E-2</c:v>
                </c:pt>
                <c:pt idx="2">
                  <c:v>0.10488534543920899</c:v>
                </c:pt>
                <c:pt idx="3">
                  <c:v>6.4486649421094097E-2</c:v>
                </c:pt>
                <c:pt idx="4">
                  <c:v>6.3094812845318302E-2</c:v>
                </c:pt>
                <c:pt idx="5">
                  <c:v>8.9798211641626602E-2</c:v>
                </c:pt>
                <c:pt idx="6">
                  <c:v>0.10736701994011499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02-4B09-82D6-76E87137E4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bvb09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0.11737364951469199</c:v>
                </c:pt>
                <c:pt idx="1">
                  <c:v>0.12781181751229001</c:v>
                </c:pt>
                <c:pt idx="2">
                  <c:v>0.141052997050093</c:v>
                </c:pt>
                <c:pt idx="3">
                  <c:v>0.12251286390365899</c:v>
                </c:pt>
                <c:pt idx="4">
                  <c:v>0.107005445674984</c:v>
                </c:pt>
                <c:pt idx="5">
                  <c:v>0.121038258063371</c:v>
                </c:pt>
                <c:pt idx="6">
                  <c:v>0.11634371129790801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02-4B09-82D6-76E87137E4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vfl.wolfsburg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4.1219796837926297E-3</c:v>
                </c:pt>
                <c:pt idx="1">
                  <c:v>2.0093822695199898E-2</c:v>
                </c:pt>
                <c:pt idx="2">
                  <c:v>2.6528819828103602E-2</c:v>
                </c:pt>
                <c:pt idx="3">
                  <c:v>2.3431867339581799E-2</c:v>
                </c:pt>
                <c:pt idx="4">
                  <c:v>5.6635199806410602E-3</c:v>
                </c:pt>
                <c:pt idx="5">
                  <c:v>2.2137960681952201E-2</c:v>
                </c:pt>
                <c:pt idx="6">
                  <c:v>2.7795006678522399E-2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02-4B09-82D6-76E87137E4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dierotenbullen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0.239117200961628</c:v>
                </c:pt>
                <c:pt idx="1">
                  <c:v>0.24729608366379099</c:v>
                </c:pt>
                <c:pt idx="2">
                  <c:v>0.28621741228655601</c:v>
                </c:pt>
                <c:pt idx="3">
                  <c:v>0.21117080774753699</c:v>
                </c:pt>
                <c:pt idx="4">
                  <c:v>0.16066247088152399</c:v>
                </c:pt>
                <c:pt idx="5">
                  <c:v>0.26394106081355101</c:v>
                </c:pt>
                <c:pt idx="6">
                  <c:v>0.52013388678631001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E02-4B09-82D6-76E87137E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157832"/>
        <c:axId val="306159472"/>
      </c:lineChart>
      <c:dateAx>
        <c:axId val="306157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59472"/>
        <c:crosses val="autoZero"/>
        <c:auto val="1"/>
        <c:lblOffset val="100"/>
        <c:baseTimeUnit val="days"/>
      </c:dateAx>
      <c:valAx>
        <c:axId val="30615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15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eintrachtfrankfurt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2.8858999999999999</c:v>
                </c:pt>
                <c:pt idx="1">
                  <c:v>3.6097999999999999</c:v>
                </c:pt>
                <c:pt idx="2">
                  <c:v>3.1873</c:v>
                </c:pt>
                <c:pt idx="3">
                  <c:v>2.9485000000000001</c:v>
                </c:pt>
                <c:pt idx="4">
                  <c:v>3.3408000000000002</c:v>
                </c:pt>
                <c:pt idx="5">
                  <c:v>4.2946999999999997</c:v>
                </c:pt>
                <c:pt idx="6">
                  <c:v>3.8734999999999999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6A-483F-B93F-3F89C5D693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0.67669999999999997</c:v>
                </c:pt>
                <c:pt idx="1">
                  <c:v>0.73299999999999998</c:v>
                </c:pt>
                <c:pt idx="2">
                  <c:v>0.74670000000000003</c:v>
                </c:pt>
                <c:pt idx="3">
                  <c:v>0.62270000000000003</c:v>
                </c:pt>
                <c:pt idx="4">
                  <c:v>0.68930000000000002</c:v>
                </c:pt>
                <c:pt idx="5">
                  <c:v>1.2195</c:v>
                </c:pt>
                <c:pt idx="6">
                  <c:v>0.93969999999999998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6A-483F-B93F-3F89C5D693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1.2483</c:v>
                </c:pt>
                <c:pt idx="1">
                  <c:v>0.7147</c:v>
                </c:pt>
                <c:pt idx="2">
                  <c:v>0.98929999999999996</c:v>
                </c:pt>
                <c:pt idx="3">
                  <c:v>1.101</c:v>
                </c:pt>
                <c:pt idx="4">
                  <c:v>1.6073</c:v>
                </c:pt>
                <c:pt idx="5">
                  <c:v>1.3463000000000001</c:v>
                </c:pt>
                <c:pt idx="6">
                  <c:v>0.83320000000000005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6A-483F-B93F-3F89C5D693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2.0270000000000001</c:v>
                </c:pt>
                <c:pt idx="1">
                  <c:v>2.7338</c:v>
                </c:pt>
                <c:pt idx="2">
                  <c:v>2.8853</c:v>
                </c:pt>
                <c:pt idx="3">
                  <c:v>2.9662000000000002</c:v>
                </c:pt>
                <c:pt idx="4">
                  <c:v>2.7141000000000002</c:v>
                </c:pt>
                <c:pt idx="5">
                  <c:v>2.1741000000000001</c:v>
                </c:pt>
                <c:pt idx="6">
                  <c:v>2.0773999999999999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6A-483F-B93F-3F89C5D693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bvb09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2.0916000000000001</c:v>
                </c:pt>
                <c:pt idx="1">
                  <c:v>1.8455999999999999</c:v>
                </c:pt>
                <c:pt idx="2">
                  <c:v>1.6482000000000001</c:v>
                </c:pt>
                <c:pt idx="3">
                  <c:v>0.7117</c:v>
                </c:pt>
                <c:pt idx="4">
                  <c:v>1.4173</c:v>
                </c:pt>
                <c:pt idx="5">
                  <c:v>1.5832999999999999</c:v>
                </c:pt>
                <c:pt idx="6">
                  <c:v>1.4772000000000001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6A-483F-B93F-3F89C5D693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vfl.wolfsburg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0.92210000000000003</c:v>
                </c:pt>
                <c:pt idx="1">
                  <c:v>0.95820000000000005</c:v>
                </c:pt>
                <c:pt idx="2">
                  <c:v>0.98219999999999996</c:v>
                </c:pt>
                <c:pt idx="3">
                  <c:v>0.94279999999999997</c:v>
                </c:pt>
                <c:pt idx="4">
                  <c:v>0.89349999999999996</c:v>
                </c:pt>
                <c:pt idx="5">
                  <c:v>0.82350000000000001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6A-483F-B93F-3F89C5D693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dierotenbullen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2.5301999999999998</c:v>
                </c:pt>
                <c:pt idx="1">
                  <c:v>1.8107</c:v>
                </c:pt>
                <c:pt idx="2">
                  <c:v>2.3275999999999999</c:v>
                </c:pt>
                <c:pt idx="3">
                  <c:v>2.4769999999999999</c:v>
                </c:pt>
                <c:pt idx="4">
                  <c:v>1.6366000000000001</c:v>
                </c:pt>
                <c:pt idx="5">
                  <c:v>2.2323</c:v>
                </c:pt>
                <c:pt idx="6">
                  <c:v>2.7222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F6A-483F-B93F-3F89C5D69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875016"/>
        <c:axId val="376872720"/>
      </c:lineChart>
      <c:dateAx>
        <c:axId val="37687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72720"/>
        <c:crosses val="autoZero"/>
        <c:auto val="1"/>
        <c:lblOffset val="100"/>
        <c:baseTimeUnit val="days"/>
      </c:dateAx>
      <c:valAx>
        <c:axId val="37687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7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eintrachtfrankfurt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13061</c:v>
                </c:pt>
                <c:pt idx="1">
                  <c:v>16344</c:v>
                </c:pt>
                <c:pt idx="2">
                  <c:v>14444</c:v>
                </c:pt>
                <c:pt idx="3">
                  <c:v>13375</c:v>
                </c:pt>
                <c:pt idx="4">
                  <c:v>15161</c:v>
                </c:pt>
                <c:pt idx="5">
                  <c:v>19504</c:v>
                </c:pt>
                <c:pt idx="6">
                  <c:v>17610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8C-4F6B-9AED-9E1BF1C1D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bayer04fussball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4977</c:v>
                </c:pt>
                <c:pt idx="1">
                  <c:v>5397</c:v>
                </c:pt>
                <c:pt idx="2">
                  <c:v>5504</c:v>
                </c:pt>
                <c:pt idx="3">
                  <c:v>4595</c:v>
                </c:pt>
                <c:pt idx="4">
                  <c:v>5091</c:v>
                </c:pt>
                <c:pt idx="5">
                  <c:v>9019</c:v>
                </c:pt>
                <c:pt idx="6">
                  <c:v>6963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8C-4F6B-9AED-9E1BF1C1DA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fcbayern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251085</c:v>
                </c:pt>
                <c:pt idx="1">
                  <c:v>143818</c:v>
                </c:pt>
                <c:pt idx="2">
                  <c:v>199204</c:v>
                </c:pt>
                <c:pt idx="3">
                  <c:v>221822</c:v>
                </c:pt>
                <c:pt idx="4">
                  <c:v>324008</c:v>
                </c:pt>
                <c:pt idx="5">
                  <c:v>271516</c:v>
                </c:pt>
                <c:pt idx="6">
                  <c:v>168138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8C-4F6B-9AED-9E1BF1C1DA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s04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16469</c:v>
                </c:pt>
                <c:pt idx="1">
                  <c:v>22225</c:v>
                </c:pt>
                <c:pt idx="2">
                  <c:v>23477</c:v>
                </c:pt>
                <c:pt idx="3">
                  <c:v>24156</c:v>
                </c:pt>
                <c:pt idx="4">
                  <c:v>22117</c:v>
                </c:pt>
                <c:pt idx="5">
                  <c:v>17730</c:v>
                </c:pt>
                <c:pt idx="6">
                  <c:v>16958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8C-4F6B-9AED-9E1BF1C1DA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bvb09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196863</c:v>
                </c:pt>
                <c:pt idx="1">
                  <c:v>173924</c:v>
                </c:pt>
                <c:pt idx="2">
                  <c:v>155531</c:v>
                </c:pt>
                <c:pt idx="3">
                  <c:v>67244</c:v>
                </c:pt>
                <c:pt idx="4">
                  <c:v>134075</c:v>
                </c:pt>
                <c:pt idx="5">
                  <c:v>149944</c:v>
                </c:pt>
                <c:pt idx="6">
                  <c:v>140062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58C-4F6B-9AED-9E1BF1C1DA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vfl.wolfsburg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3579</c:v>
                </c:pt>
                <c:pt idx="1">
                  <c:v>3720</c:v>
                </c:pt>
                <c:pt idx="2">
                  <c:v>3814</c:v>
                </c:pt>
                <c:pt idx="3">
                  <c:v>3662</c:v>
                </c:pt>
                <c:pt idx="4">
                  <c:v>3471</c:v>
                </c:pt>
                <c:pt idx="5">
                  <c:v>3199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58C-4F6B-9AED-9E1BF1C1DA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dierotenbullen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43864</c:v>
                </c:pt>
                <c:pt idx="1">
                  <c:v>43865</c:v>
                </c:pt>
                <c:pt idx="2">
                  <c:v>43866</c:v>
                </c:pt>
                <c:pt idx="3">
                  <c:v>43867</c:v>
                </c:pt>
                <c:pt idx="4">
                  <c:v>43868</c:v>
                </c:pt>
                <c:pt idx="5">
                  <c:v>43869</c:v>
                </c:pt>
                <c:pt idx="6">
                  <c:v>43870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9820</c:v>
                </c:pt>
                <c:pt idx="1">
                  <c:v>7045</c:v>
                </c:pt>
                <c:pt idx="2">
                  <c:v>9080</c:v>
                </c:pt>
                <c:pt idx="3">
                  <c:v>9687</c:v>
                </c:pt>
                <c:pt idx="4">
                  <c:v>6412</c:v>
                </c:pt>
                <c:pt idx="5">
                  <c:v>8765</c:v>
                </c:pt>
                <c:pt idx="6">
                  <c:v>10730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58C-4F6B-9AED-9E1BF1C1D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876984"/>
        <c:axId val="376869112"/>
      </c:lineChart>
      <c:dateAx>
        <c:axId val="37687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69112"/>
        <c:crosses val="autoZero"/>
        <c:auto val="1"/>
        <c:lblOffset val="100"/>
        <c:baseTimeUnit val="days"/>
      </c:dateAx>
      <c:valAx>
        <c:axId val="37686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7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1E7D-0CAE-4444-9D41-D5279AECC1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A6E825-CE0D-48CE-8B52-F5172E154D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Bayer 04 Leverkusen</a:t>
            </a:r>
          </a:p>
        </p:txBody>
      </p:sp>
    </p:spTree>
    <p:extLst>
      <p:ext uri="{BB962C8B-B14F-4D97-AF65-F5344CB8AC3E}">
        <p14:creationId xmlns:p14="http://schemas.microsoft.com/office/powerpoint/2010/main" val="352000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08613-907C-494C-B8F4-BE8C67E97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175CC-7A32-4562-86F5-AA8DA1072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472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3711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070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323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261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61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559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0295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617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9597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05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1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fcbayern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89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bvb09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63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21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bayer04fussball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1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eintrachtfrankfurt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1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dierotenbullen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3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vfl.wolfsburg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67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78D4F-8C4C-4CDA-B8A3-770F3FEBF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08148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2481-7649-4A49-83A0-780C0DFF4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8FFA8-348D-4204-8B0C-3CEDC576BD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961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93C09-0721-41B9-9DAA-A690DFA31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94020-85F3-41BF-ACF8-A906EA21A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6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B98D7-27A6-4A00-8702-34AA71D46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676CB-8313-45FA-AD91-83B474075E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4601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BEC77-B910-42E1-B251-1346F6A0E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49770-66A4-4874-9841-3F9CBF2C3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185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A221F-F436-4E90-8B87-3C00E37A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E18B4B-311A-4280-AEEA-0F94E4237D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187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437789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84977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9343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58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53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891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087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1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dierotenbullen - 2020-02-09 22:01:28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Couragierter Auftritt unserer Jungs beim Rekordmeister 💪🔴⚪️
_____
#DieRotenBullen🔴⚪️ #FCBRBL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https://www.instagram.com/p/B8XEd85IHDr/media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- 2020-02-09 20:42:19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back, boys! 💪🔴⚽️ #MiaSanMia #packmas #FCBayern #FCBRBL #Coman #Hernandez #Lucas #Kingsley #Football #Soccer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https://www.instagram.com/p/B8W7aNKoj0T/media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0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dierotenbullen - 2020-02-09 19:58:57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Einen Punkt nehmen wir mit! 
Großartig gekämpft und immer wieder gefährliche Nadelstiche gesetzt, Jungs!
_____
#DieRotenBullen🔴⚪️
#FCBRBL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https://www.instagram.com/p/B8W2cnuIB74/media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3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- 2020-02-09 19:54:04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W but still on top! #MiaSanMia #FCBRBL #packmas #FCBayern #Football #Soccer #Bundesliga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https://www.instagram.com/p/B8W1433ozee/media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08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41361-4C53-4420-985C-F5CA9B279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379121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8B17-F35C-48EB-94E8-474B70D6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0E6974-AFD2-4AD1-87C1-4C8BBA9A4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07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792243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52670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211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76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85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486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78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38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s04 - 2020-02-09 19:50:46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DFB-Pokal-Viertelfinal-Auslosung ✅
Der S04 trifft in der VELTINS-Arena auf den fcbayern 🏟
S04 will face Bayern Munich at home in the quarterfinals of the dfb_pokal 🏆
.
.
#S04 #Schalke #S04FCB #DFBPokal #Knappen #Königsblau #Football #Soccer #Futbol #WirLebenDich #🔵⚪️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https://www.instagram.com/p/B8W1grjosGv/media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5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- 2020-02-09 19:33:42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🏆 #DFBPokal draw: Home game vs. 1.fcunion in the quarter final! 🙌 The #Werkself faces FCU the third time in DFB-Pokal. 🔙 2003/04 &amp; 2017/18 ⏩ swipe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https://www.instagram.com/p/B8Wzjuwq8wc/media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72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8F2A9-A2DB-4E8C-BCCC-902CC7BFE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2451672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5CD03-9901-42D3-98C7-88DA73E1D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B1397-B1DB-4EB3-A491-2C37E81C71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312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570488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8078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5506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07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0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77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61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0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s04 - 2020-02-09 19:20:29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der Nacht werden die Oscars verliehen. Wir hätten da bereits unseren Favoriten…
T̶h̶e̶ ̶I̶r̶i̶s̶h̶m̶a̶n̶ 
The Welshman
.
.
And the award for Best Picture goes to... 🥁🎞
.
.
#S04 #Schalke rabbimatondo #Matondo #Oscars #Oscars2020 #2020Oscars #AcadamyAwards #Acadamy #Königsblau #Knappen #RoyalBlues #Football #Soccer #Futbol #WirLebenDich #🔵⚪️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https://www.instagram.com/p/B8WyC03o9yS/media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03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2231F-FDA6-45EE-8821-D20CC4C7F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535514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414E-CF39-453C-BEB6-224C9D5C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7903B-C0AC-4C4B-A031-D19E2DAEA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978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196541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4476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281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04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8742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46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471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45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eintrachtfrankfurt - 2020-02-09 18:16:25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🔜 dfb_pokal Viertelfinale 🆚 werderbremen 
Was sagt ihr zum Los? 💬
•
•
#SGE #eintracht #frankfurt #eintrachtfrankfurt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https://www.instagram.com/p/B8WqtqEoZkM/media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3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- 2020-02-09 18:14:32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s04 in the next round! 💪 #DFBPokal #MiaSanMia #packmas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https://www.instagram.com/p/B8Wqf08oFEn/media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dierotenbullen - 2020-02-09 17:13:31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gehen wir ins Spitzenspiel! 🔴⚪️ Olmo &amp; Angeliño von Beginn an!
.
Was sagt ihr zur Aufstellung?
_____
#DieRotenBullen🔴⚪️
#FCBRBL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https://www.instagram.com/p/B8Wjg7BItsA/media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592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04373-3A0E-4BE1-9002-BC11729065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3731367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7248A-F2AF-44E4-85AC-A24C8ED3E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38454-8F83-4E44-BE27-12FEFDBF8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642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31642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3201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368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78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537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886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03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67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- 2020-02-09 16:56:26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squad for the win! 💪 #packmas #MiaSanMia #FCBRBL #FCBayern #Football #Soccer #Bundesliga #futbol #futebol #🔴⚪️ #⚽️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https://www.instagram.com/p/B8WhjyqoOnm/media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69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- 2020-02-09 15:14:34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game for #Bayer04 (and first win 😉), starting squad, 90 minutes played - great start, edmondtapsoba! 👏⚫️🔴 #B04BVB #debut #mitdemKreuzaufderBrust #Werkself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https://www.instagram.com/p/B8WV5rfqwGg/media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66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dierotenbullen - 2020-02-09 14:33:30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Clash of the #TopTorjäger ☄️💥 _____
#DieRotenBullen🔴⚪️
#FCBRBL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https://www.instagram.com/p/B8WRM6Wo1Bp/media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bvb09 - 2020-02-09 14:15:59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🤕 julianbrandt hat sich bei #B04BVB einen Anriss des Außenbandes im Sprunggelenk zugezogen. Er wird gegen eintrachtfrankfurt nicht zur Verfügung stehen. 💐 Gute Besserung! #bvb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https://www.instagram.com/p/B8WPMqdoyvW/media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932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F8A1-C173-4B19-AD9F-73B9931DF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1337812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85EA8-3816-4466-850B-D1B6403E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3E833-6EC6-4250-90CB-BB5EF8458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250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371604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49507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567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352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259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28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94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3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s04 - 2020-02-09 13:45:11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31.01.2015 = Bundesligaspiel Nummer 1⃣
08.02.2020 = Bundesligaspiel Nummer 1⃣0⃣0⃣
Glückwunsch zum Jubiläum, Mati! 💯
.
.
💯 Bundesliga games for mnastasic_5 🔵🙌⚪
.
.
#S04 #Schalke #Nastasic #Knappen #Königsblau #RoyalBlues #Football #Soccer #Futbol #Bundesliga #WirLebenDich #🔵⚪️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https://www.instagram.com/p/B8WLrCrIVQT/media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28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- 2020-02-09 12:34:45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words needed! 🖤❤️ #B04BVB #Bayer04 #Werkself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https://www.instagram.com/p/B8WDnIhCXCh/media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6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bvb09 - 2020-02-09 11:21:09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💬 emrecan27: „Ich werde mein Bestes geben und mich für die Mannschaft reinwerfen.“ #bvb #einfachEmre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https://www.instagram.com/p/B8V7MIUoz9c/media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962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B6D44-683B-4729-889C-D83C95F64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100464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19824-4522-4DC2-994D-E2B81599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166F41-38A2-473E-88FF-C66CD3B7C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684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469774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82291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139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972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97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5100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395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7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eintrachtfrankfurt - 2020-02-09 10:40:46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Den Eintracht Frankfurt Walzer tanzen wir. Du mit mir, ich mit dir… 🎶❤️
•
•
#sge #eintracht #frankfurt #eintrachtfrankfurt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https://www.instagram.com/p/B8V2kVjI6Q1/media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91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- 2020-02-09 09:04:48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morning after! 🥳🤩🔥🖤❤️
#TEAM 🔙 #B04BVB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https://www.instagram.com/p/B8VrlfjCs5q/media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26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fcbayern - 2020-02-09 09:01:12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#packmas 🔥 #FCBRBL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https://www.instagram.com/p/B8VrLDzokDw/media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2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dierotenbullen - 2020-02-09 08:14:49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Mut, Wille, Leidenschaft, Ehrgeiz, Konzentration und Power 🔴⚪️ 🙌 #FCBRBL
.
Wie lauten eure Tipps für später?
_____
#DieRotenBullen🔴⚪️
#AllianzArenaWirKommen
#AufGehtsLeipzig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https://www.instagram.com/p/B8Vl3cIICbB/media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71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EC3E6-127E-41A6-8E31-69C85AF9F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1443841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6B948-021A-4537-8540-EE6F8B8DB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7F540-477D-474D-827C-27DAB6428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372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300526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138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89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730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78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061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71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8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- 2020-02-08 21:15:13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 Oh how beautiful! 🎶👏💪🖤❤️ #B04BVB #Team #Werkself #Bayer04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https://www.instagram.com/p/B8UaYRtKenW/media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bvb09 - 2020-02-08 20:57:30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😓 #B04BVB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https://www.instagram.com/p/B8UYWlmod93/media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3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- 2020-02-08 20:38:12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THAT’S IT! 4:3! 🔥💪🎉🤩🖤❤️ #Team #B04BVB #Bayer04 #Werkself #StärkeBayer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https://www.instagram.com/p/B8UWJJrK79N/media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bayer04fussball - 2020-02-08 20:33:59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LAAAAAAAARS BEEEEENNNNDER! The lead! 4:3! 🔥🤩💪🎉🖤❤️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https://www.instagram.com/p/B8UVqRXK-fX/media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02/10/2020 14:20:34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797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D8C14-1E7E-44E0-8D22-EA0337A63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</p:spTree>
    <p:extLst>
      <p:ext uri="{BB962C8B-B14F-4D97-AF65-F5344CB8AC3E}">
        <p14:creationId xmlns:p14="http://schemas.microsoft.com/office/powerpoint/2010/main" val="66261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6417-B113-466A-BF83-EBCDA8B8F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59D4F9-C606-4BE5-9AB1-9C41097892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9375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7F045-F486-4C85-91DC-8690658F8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D67CC-D09B-4BAD-B9EC-3F392785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4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5A925-B33B-44E4-8844-67E6DC6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5689C8-AC8C-451C-B259-AECB4D1D1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626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E255F-BCDD-4544-8024-E1240BF14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02/03/2020 - 02/09/2020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99352-34B0-448F-968B-56B2A3630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0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922</Words>
  <Application>Microsoft Office PowerPoint</Application>
  <PresentationFormat>On-screen Show (4:3)</PresentationFormat>
  <Paragraphs>343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Overview</vt:lpstr>
      <vt:lpstr>Instagram Key Metrics Table | All Pages</vt:lpstr>
      <vt:lpstr>Instagram Followers Total | All Pages</vt:lpstr>
      <vt:lpstr>Instagram Followers Change Rate | All Pages</vt:lpstr>
      <vt:lpstr>Instagram Posts Table | All Pages - 1 of 8</vt:lpstr>
      <vt:lpstr>Instagram Posts Table | All Pages - 2 of 8</vt:lpstr>
      <vt:lpstr>Instagram Posts Table | All Pages - 3 of 8</vt:lpstr>
      <vt:lpstr>Instagram Posts Table | All Pages - 4 of 8</vt:lpstr>
      <vt:lpstr>Instagram Posts Table | All Pages - 5 of 8</vt:lpstr>
      <vt:lpstr>Instagram Posts Table | All Pages - 6 of 8</vt:lpstr>
      <vt:lpstr>Instagram Posts Table | All Pages - 7 of 8</vt:lpstr>
      <vt:lpstr>Instagram Posts Table | All Pages - 8 of 8</vt:lpstr>
      <vt:lpstr>Instagram Interaction Rate | All Pages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2020-02-10T15:02:40Z</dcterms:created>
  <dcterms:modified xsi:type="dcterms:W3CDTF">2020-02-10T15:03:10Z</dcterms:modified>
</cp:coreProperties>
</file>