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1642-11F2-4ED8-BF20-6988AE449420}"/>
              </a:ext>
            </a:extLst>
          </p:cNvPr>
          <p:cNvSpPr>
            <a:spLocks noGrp="1"/>
          </p:cNvSpPr>
          <p:nvPr>
            <p:ph type="title"/>
          </p:nvPr>
        </p:nvSpPr>
        <p:spPr/>
        <p:txBody>
          <a:bodyPr/>
          <a:lstStyle/>
          <a:p>
            <a:r>
              <a:rPr lang="en-US"/>
              <a:t>Facebook Own Videos Table | COVID-19 Campaign July - 1 of 14</a:t>
            </a:r>
          </a:p>
        </p:txBody>
      </p:sp>
      <p:graphicFrame>
        <p:nvGraphicFramePr>
          <p:cNvPr id="5" name="Table Placeholder 4">
            <a:extLst>
              <a:ext uri="{FF2B5EF4-FFF2-40B4-BE49-F238E27FC236}">
                <a16:creationId xmlns:a16="http://schemas.microsoft.com/office/drawing/2014/main" id="{6A60B3E2-7B6D-4B30-A313-016DD3ECC107}"/>
              </a:ext>
            </a:extLst>
          </p:cNvPr>
          <p:cNvGraphicFramePr>
            <a:graphicFrameLocks noGrp="1"/>
          </p:cNvGraphicFramePr>
          <p:nvPr>
            <p:ph type="tbl" sz="quarter" idx="13"/>
            <p:extLst>
              <p:ext uri="{D42A27DB-BD31-4B8C-83A1-F6EECF244321}">
                <p14:modId xmlns:p14="http://schemas.microsoft.com/office/powerpoint/2010/main" val="1331931674"/>
              </p:ext>
            </p:extLst>
          </p:nvPr>
        </p:nvGraphicFramePr>
        <p:xfrm>
          <a:off x="457200" y="1731963"/>
          <a:ext cx="7043928" cy="4053840"/>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099168079"/>
                    </a:ext>
                  </a:extLst>
                </a:gridCol>
                <a:gridCol w="740664">
                  <a:extLst>
                    <a:ext uri="{9D8B030D-6E8A-4147-A177-3AD203B41FA5}">
                      <a16:colId xmlns:a16="http://schemas.microsoft.com/office/drawing/2014/main" val="3583636644"/>
                    </a:ext>
                  </a:extLst>
                </a:gridCol>
                <a:gridCol w="208280">
                  <a:extLst>
                    <a:ext uri="{9D8B030D-6E8A-4147-A177-3AD203B41FA5}">
                      <a16:colId xmlns:a16="http://schemas.microsoft.com/office/drawing/2014/main" val="2534315631"/>
                    </a:ext>
                  </a:extLst>
                </a:gridCol>
                <a:gridCol w="246888">
                  <a:extLst>
                    <a:ext uri="{9D8B030D-6E8A-4147-A177-3AD203B41FA5}">
                      <a16:colId xmlns:a16="http://schemas.microsoft.com/office/drawing/2014/main" val="3627776703"/>
                    </a:ext>
                  </a:extLst>
                </a:gridCol>
                <a:gridCol w="246888">
                  <a:extLst>
                    <a:ext uri="{9D8B030D-6E8A-4147-A177-3AD203B41FA5}">
                      <a16:colId xmlns:a16="http://schemas.microsoft.com/office/drawing/2014/main" val="1259972657"/>
                    </a:ext>
                  </a:extLst>
                </a:gridCol>
                <a:gridCol w="246888">
                  <a:extLst>
                    <a:ext uri="{9D8B030D-6E8A-4147-A177-3AD203B41FA5}">
                      <a16:colId xmlns:a16="http://schemas.microsoft.com/office/drawing/2014/main" val="1719689061"/>
                    </a:ext>
                  </a:extLst>
                </a:gridCol>
                <a:gridCol w="246888">
                  <a:extLst>
                    <a:ext uri="{9D8B030D-6E8A-4147-A177-3AD203B41FA5}">
                      <a16:colId xmlns:a16="http://schemas.microsoft.com/office/drawing/2014/main" val="4146499920"/>
                    </a:ext>
                  </a:extLst>
                </a:gridCol>
                <a:gridCol w="246888">
                  <a:extLst>
                    <a:ext uri="{9D8B030D-6E8A-4147-A177-3AD203B41FA5}">
                      <a16:colId xmlns:a16="http://schemas.microsoft.com/office/drawing/2014/main" val="1140364551"/>
                    </a:ext>
                  </a:extLst>
                </a:gridCol>
                <a:gridCol w="246888">
                  <a:extLst>
                    <a:ext uri="{9D8B030D-6E8A-4147-A177-3AD203B41FA5}">
                      <a16:colId xmlns:a16="http://schemas.microsoft.com/office/drawing/2014/main" val="1947918780"/>
                    </a:ext>
                  </a:extLst>
                </a:gridCol>
                <a:gridCol w="246888">
                  <a:extLst>
                    <a:ext uri="{9D8B030D-6E8A-4147-A177-3AD203B41FA5}">
                      <a16:colId xmlns:a16="http://schemas.microsoft.com/office/drawing/2014/main" val="2997471939"/>
                    </a:ext>
                  </a:extLst>
                </a:gridCol>
                <a:gridCol w="246888">
                  <a:extLst>
                    <a:ext uri="{9D8B030D-6E8A-4147-A177-3AD203B41FA5}">
                      <a16:colId xmlns:a16="http://schemas.microsoft.com/office/drawing/2014/main" val="2859715127"/>
                    </a:ext>
                  </a:extLst>
                </a:gridCol>
                <a:gridCol w="246888">
                  <a:extLst>
                    <a:ext uri="{9D8B030D-6E8A-4147-A177-3AD203B41FA5}">
                      <a16:colId xmlns:a16="http://schemas.microsoft.com/office/drawing/2014/main" val="1635493859"/>
                    </a:ext>
                  </a:extLst>
                </a:gridCol>
                <a:gridCol w="246888">
                  <a:extLst>
                    <a:ext uri="{9D8B030D-6E8A-4147-A177-3AD203B41FA5}">
                      <a16:colId xmlns:a16="http://schemas.microsoft.com/office/drawing/2014/main" val="173038304"/>
                    </a:ext>
                  </a:extLst>
                </a:gridCol>
                <a:gridCol w="246888">
                  <a:extLst>
                    <a:ext uri="{9D8B030D-6E8A-4147-A177-3AD203B41FA5}">
                      <a16:colId xmlns:a16="http://schemas.microsoft.com/office/drawing/2014/main" val="1126016236"/>
                    </a:ext>
                  </a:extLst>
                </a:gridCol>
                <a:gridCol w="246888">
                  <a:extLst>
                    <a:ext uri="{9D8B030D-6E8A-4147-A177-3AD203B41FA5}">
                      <a16:colId xmlns:a16="http://schemas.microsoft.com/office/drawing/2014/main" val="617963957"/>
                    </a:ext>
                  </a:extLst>
                </a:gridCol>
                <a:gridCol w="246888">
                  <a:extLst>
                    <a:ext uri="{9D8B030D-6E8A-4147-A177-3AD203B41FA5}">
                      <a16:colId xmlns:a16="http://schemas.microsoft.com/office/drawing/2014/main" val="4007204200"/>
                    </a:ext>
                  </a:extLst>
                </a:gridCol>
                <a:gridCol w="246888">
                  <a:extLst>
                    <a:ext uri="{9D8B030D-6E8A-4147-A177-3AD203B41FA5}">
                      <a16:colId xmlns:a16="http://schemas.microsoft.com/office/drawing/2014/main" val="672208146"/>
                    </a:ext>
                  </a:extLst>
                </a:gridCol>
                <a:gridCol w="246888">
                  <a:extLst>
                    <a:ext uri="{9D8B030D-6E8A-4147-A177-3AD203B41FA5}">
                      <a16:colId xmlns:a16="http://schemas.microsoft.com/office/drawing/2014/main" val="2487119888"/>
                    </a:ext>
                  </a:extLst>
                </a:gridCol>
                <a:gridCol w="246888">
                  <a:extLst>
                    <a:ext uri="{9D8B030D-6E8A-4147-A177-3AD203B41FA5}">
                      <a16:colId xmlns:a16="http://schemas.microsoft.com/office/drawing/2014/main" val="658239123"/>
                    </a:ext>
                  </a:extLst>
                </a:gridCol>
                <a:gridCol w="246888">
                  <a:extLst>
                    <a:ext uri="{9D8B030D-6E8A-4147-A177-3AD203B41FA5}">
                      <a16:colId xmlns:a16="http://schemas.microsoft.com/office/drawing/2014/main" val="838927535"/>
                    </a:ext>
                  </a:extLst>
                </a:gridCol>
                <a:gridCol w="246888">
                  <a:extLst>
                    <a:ext uri="{9D8B030D-6E8A-4147-A177-3AD203B41FA5}">
                      <a16:colId xmlns:a16="http://schemas.microsoft.com/office/drawing/2014/main" val="372288105"/>
                    </a:ext>
                  </a:extLst>
                </a:gridCol>
                <a:gridCol w="246888">
                  <a:extLst>
                    <a:ext uri="{9D8B030D-6E8A-4147-A177-3AD203B41FA5}">
                      <a16:colId xmlns:a16="http://schemas.microsoft.com/office/drawing/2014/main" val="1200295155"/>
                    </a:ext>
                  </a:extLst>
                </a:gridCol>
                <a:gridCol w="246888">
                  <a:extLst>
                    <a:ext uri="{9D8B030D-6E8A-4147-A177-3AD203B41FA5}">
                      <a16:colId xmlns:a16="http://schemas.microsoft.com/office/drawing/2014/main" val="3490204302"/>
                    </a:ext>
                  </a:extLst>
                </a:gridCol>
                <a:gridCol w="208280">
                  <a:extLst>
                    <a:ext uri="{9D8B030D-6E8A-4147-A177-3AD203B41FA5}">
                      <a16:colId xmlns:a16="http://schemas.microsoft.com/office/drawing/2014/main" val="2407674731"/>
                    </a:ext>
                  </a:extLst>
                </a:gridCol>
                <a:gridCol w="208280">
                  <a:extLst>
                    <a:ext uri="{9D8B030D-6E8A-4147-A177-3AD203B41FA5}">
                      <a16:colId xmlns:a16="http://schemas.microsoft.com/office/drawing/2014/main" val="3748528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065557391"/>
                  </a:ext>
                </a:extLst>
              </a:tr>
            </a:tbl>
          </a:graphicData>
        </a:graphic>
      </p:graphicFrame>
      <p:sp>
        <p:nvSpPr>
          <p:cNvPr id="4" name="Text Placeholder 3">
            <a:extLst>
              <a:ext uri="{FF2B5EF4-FFF2-40B4-BE49-F238E27FC236}">
                <a16:creationId xmlns:a16="http://schemas.microsoft.com/office/drawing/2014/main" id="{C61BC038-5D87-47BD-A873-32427357561A}"/>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3424991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C60D7-84BF-4F27-8E49-5C2AD0DFE0CC}"/>
              </a:ext>
            </a:extLst>
          </p:cNvPr>
          <p:cNvSpPr>
            <a:spLocks noGrp="1"/>
          </p:cNvSpPr>
          <p:nvPr>
            <p:ph type="title"/>
          </p:nvPr>
        </p:nvSpPr>
        <p:spPr/>
        <p:txBody>
          <a:bodyPr/>
          <a:lstStyle/>
          <a:p>
            <a:r>
              <a:rPr lang="en-US"/>
              <a:t>Facebook Own Videos Table | COVID-19 Campaign July - 2 of 14</a:t>
            </a:r>
          </a:p>
        </p:txBody>
      </p:sp>
      <p:graphicFrame>
        <p:nvGraphicFramePr>
          <p:cNvPr id="5" name="Table Placeholder 4">
            <a:extLst>
              <a:ext uri="{FF2B5EF4-FFF2-40B4-BE49-F238E27FC236}">
                <a16:creationId xmlns:a16="http://schemas.microsoft.com/office/drawing/2014/main" id="{DC79C1DF-882F-40A5-A638-3801F6CB78CA}"/>
              </a:ext>
            </a:extLst>
          </p:cNvPr>
          <p:cNvGraphicFramePr>
            <a:graphicFrameLocks noGrp="1"/>
          </p:cNvGraphicFramePr>
          <p:nvPr>
            <p:ph type="tbl" sz="quarter" idx="13"/>
            <p:extLst>
              <p:ext uri="{D42A27DB-BD31-4B8C-83A1-F6EECF244321}">
                <p14:modId xmlns:p14="http://schemas.microsoft.com/office/powerpoint/2010/main" val="823914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983145544"/>
                    </a:ext>
                  </a:extLst>
                </a:gridCol>
                <a:gridCol w="740664">
                  <a:extLst>
                    <a:ext uri="{9D8B030D-6E8A-4147-A177-3AD203B41FA5}">
                      <a16:colId xmlns:a16="http://schemas.microsoft.com/office/drawing/2014/main" val="2001422327"/>
                    </a:ext>
                  </a:extLst>
                </a:gridCol>
                <a:gridCol w="208280">
                  <a:extLst>
                    <a:ext uri="{9D8B030D-6E8A-4147-A177-3AD203B41FA5}">
                      <a16:colId xmlns:a16="http://schemas.microsoft.com/office/drawing/2014/main" val="2128051883"/>
                    </a:ext>
                  </a:extLst>
                </a:gridCol>
                <a:gridCol w="246888">
                  <a:extLst>
                    <a:ext uri="{9D8B030D-6E8A-4147-A177-3AD203B41FA5}">
                      <a16:colId xmlns:a16="http://schemas.microsoft.com/office/drawing/2014/main" val="3761858211"/>
                    </a:ext>
                  </a:extLst>
                </a:gridCol>
                <a:gridCol w="246888">
                  <a:extLst>
                    <a:ext uri="{9D8B030D-6E8A-4147-A177-3AD203B41FA5}">
                      <a16:colId xmlns:a16="http://schemas.microsoft.com/office/drawing/2014/main" val="2226508468"/>
                    </a:ext>
                  </a:extLst>
                </a:gridCol>
                <a:gridCol w="246888">
                  <a:extLst>
                    <a:ext uri="{9D8B030D-6E8A-4147-A177-3AD203B41FA5}">
                      <a16:colId xmlns:a16="http://schemas.microsoft.com/office/drawing/2014/main" val="221210444"/>
                    </a:ext>
                  </a:extLst>
                </a:gridCol>
                <a:gridCol w="246888">
                  <a:extLst>
                    <a:ext uri="{9D8B030D-6E8A-4147-A177-3AD203B41FA5}">
                      <a16:colId xmlns:a16="http://schemas.microsoft.com/office/drawing/2014/main" val="1403525387"/>
                    </a:ext>
                  </a:extLst>
                </a:gridCol>
                <a:gridCol w="246888">
                  <a:extLst>
                    <a:ext uri="{9D8B030D-6E8A-4147-A177-3AD203B41FA5}">
                      <a16:colId xmlns:a16="http://schemas.microsoft.com/office/drawing/2014/main" val="3453817502"/>
                    </a:ext>
                  </a:extLst>
                </a:gridCol>
                <a:gridCol w="246888">
                  <a:extLst>
                    <a:ext uri="{9D8B030D-6E8A-4147-A177-3AD203B41FA5}">
                      <a16:colId xmlns:a16="http://schemas.microsoft.com/office/drawing/2014/main" val="1052876084"/>
                    </a:ext>
                  </a:extLst>
                </a:gridCol>
                <a:gridCol w="246888">
                  <a:extLst>
                    <a:ext uri="{9D8B030D-6E8A-4147-A177-3AD203B41FA5}">
                      <a16:colId xmlns:a16="http://schemas.microsoft.com/office/drawing/2014/main" val="1420980505"/>
                    </a:ext>
                  </a:extLst>
                </a:gridCol>
                <a:gridCol w="246888">
                  <a:extLst>
                    <a:ext uri="{9D8B030D-6E8A-4147-A177-3AD203B41FA5}">
                      <a16:colId xmlns:a16="http://schemas.microsoft.com/office/drawing/2014/main" val="260151258"/>
                    </a:ext>
                  </a:extLst>
                </a:gridCol>
                <a:gridCol w="246888">
                  <a:extLst>
                    <a:ext uri="{9D8B030D-6E8A-4147-A177-3AD203B41FA5}">
                      <a16:colId xmlns:a16="http://schemas.microsoft.com/office/drawing/2014/main" val="962917549"/>
                    </a:ext>
                  </a:extLst>
                </a:gridCol>
                <a:gridCol w="246888">
                  <a:extLst>
                    <a:ext uri="{9D8B030D-6E8A-4147-A177-3AD203B41FA5}">
                      <a16:colId xmlns:a16="http://schemas.microsoft.com/office/drawing/2014/main" val="4087730076"/>
                    </a:ext>
                  </a:extLst>
                </a:gridCol>
                <a:gridCol w="246888">
                  <a:extLst>
                    <a:ext uri="{9D8B030D-6E8A-4147-A177-3AD203B41FA5}">
                      <a16:colId xmlns:a16="http://schemas.microsoft.com/office/drawing/2014/main" val="800612563"/>
                    </a:ext>
                  </a:extLst>
                </a:gridCol>
                <a:gridCol w="246888">
                  <a:extLst>
                    <a:ext uri="{9D8B030D-6E8A-4147-A177-3AD203B41FA5}">
                      <a16:colId xmlns:a16="http://schemas.microsoft.com/office/drawing/2014/main" val="2394569572"/>
                    </a:ext>
                  </a:extLst>
                </a:gridCol>
                <a:gridCol w="246888">
                  <a:extLst>
                    <a:ext uri="{9D8B030D-6E8A-4147-A177-3AD203B41FA5}">
                      <a16:colId xmlns:a16="http://schemas.microsoft.com/office/drawing/2014/main" val="3695834821"/>
                    </a:ext>
                  </a:extLst>
                </a:gridCol>
                <a:gridCol w="246888">
                  <a:extLst>
                    <a:ext uri="{9D8B030D-6E8A-4147-A177-3AD203B41FA5}">
                      <a16:colId xmlns:a16="http://schemas.microsoft.com/office/drawing/2014/main" val="1078262917"/>
                    </a:ext>
                  </a:extLst>
                </a:gridCol>
                <a:gridCol w="246888">
                  <a:extLst>
                    <a:ext uri="{9D8B030D-6E8A-4147-A177-3AD203B41FA5}">
                      <a16:colId xmlns:a16="http://schemas.microsoft.com/office/drawing/2014/main" val="1698165481"/>
                    </a:ext>
                  </a:extLst>
                </a:gridCol>
                <a:gridCol w="246888">
                  <a:extLst>
                    <a:ext uri="{9D8B030D-6E8A-4147-A177-3AD203B41FA5}">
                      <a16:colId xmlns:a16="http://schemas.microsoft.com/office/drawing/2014/main" val="3502290256"/>
                    </a:ext>
                  </a:extLst>
                </a:gridCol>
                <a:gridCol w="246888">
                  <a:extLst>
                    <a:ext uri="{9D8B030D-6E8A-4147-A177-3AD203B41FA5}">
                      <a16:colId xmlns:a16="http://schemas.microsoft.com/office/drawing/2014/main" val="36645787"/>
                    </a:ext>
                  </a:extLst>
                </a:gridCol>
                <a:gridCol w="246888">
                  <a:extLst>
                    <a:ext uri="{9D8B030D-6E8A-4147-A177-3AD203B41FA5}">
                      <a16:colId xmlns:a16="http://schemas.microsoft.com/office/drawing/2014/main" val="4039571134"/>
                    </a:ext>
                  </a:extLst>
                </a:gridCol>
                <a:gridCol w="246888">
                  <a:extLst>
                    <a:ext uri="{9D8B030D-6E8A-4147-A177-3AD203B41FA5}">
                      <a16:colId xmlns:a16="http://schemas.microsoft.com/office/drawing/2014/main" val="2946232048"/>
                    </a:ext>
                  </a:extLst>
                </a:gridCol>
                <a:gridCol w="246888">
                  <a:extLst>
                    <a:ext uri="{9D8B030D-6E8A-4147-A177-3AD203B41FA5}">
                      <a16:colId xmlns:a16="http://schemas.microsoft.com/office/drawing/2014/main" val="3672929915"/>
                    </a:ext>
                  </a:extLst>
                </a:gridCol>
                <a:gridCol w="208280">
                  <a:extLst>
                    <a:ext uri="{9D8B030D-6E8A-4147-A177-3AD203B41FA5}">
                      <a16:colId xmlns:a16="http://schemas.microsoft.com/office/drawing/2014/main" val="1198681885"/>
                    </a:ext>
                  </a:extLst>
                </a:gridCol>
                <a:gridCol w="208280">
                  <a:extLst>
                    <a:ext uri="{9D8B030D-6E8A-4147-A177-3AD203B41FA5}">
                      <a16:colId xmlns:a16="http://schemas.microsoft.com/office/drawing/2014/main" val="1724784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053447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Hamara Paigham </a:t>
                      </a:r>
                      <a:r>
                        <a:rPr kumimoji="0" lang="ar-AE" sz="1000" b="1" i="0" u="none" strike="noStrike" kern="1200" cap="none" spc="0" normalizeH="0" baseline="0" noProof="0">
                          <a:ln>
                            <a:noFill/>
                          </a:ln>
                          <a:solidFill>
                            <a:prstClr val="black"/>
                          </a:solidFill>
                          <a:effectLst/>
                          <a:uLnTx/>
                          <a:uFillTx/>
                          <a:latin typeface="+mn-lt"/>
                          <a:ea typeface="+mn-ea"/>
                          <a:cs typeface="+mn-cs"/>
                        </a:rPr>
                        <a:t>ہمارا پیغام - 2020-07-29 01:12:16</a:t>
                      </a:r>
                      <a:r>
                        <a:rPr kumimoji="0" lang="ar-AE" sz="1000" b="0" i="0" u="none" strike="noStrike" kern="1200" cap="none" spc="0" normalizeH="0" baseline="0" noProof="0">
                          <a:ln>
                            <a:noFill/>
                          </a:ln>
                          <a:solidFill>
                            <a:prstClr val="black"/>
                          </a:solidFill>
                          <a:effectLst/>
                          <a:uLnTx/>
                          <a:uFillTx/>
                          <a:latin typeface="+mn-lt"/>
                          <a:ea typeface="+mn-ea"/>
                          <a:cs typeface="+mn-cs"/>
                        </a:rPr>
                        <a:t>
 کرونا وائرس کی وجہ سے اس سال عید الاضحی باقی تمام سالوں کی عیدوں سے مختلف ہوگی۔ ہماری تھوڑی سی احتیاط کئی زندگیاں بچا سکتی ہے</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116703728_2672608563005549_8043474711549473148_n.jpg?_nc_cat=104&amp;_nc_sid=08861d&amp;_nc_eui2=AeEKe0NFV3ZtCCTj4L2_4lSAOBKBv6WkUCo4EoG_paRQKmIbwbX5GIZ8H5iNQpeolh8&amp;_nc_ohc=9NYKt0dtYU4AX-IE3WK&amp;_nc_ht=scontent-iad3-1.xx&amp;oh=deb7fe1350e2431c100b4badd70f006e&amp;oe=5F57E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17:19:15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9.24 %</a:t>
                      </a:r>
                    </a:p>
                  </a:txBody>
                  <a:tcPr/>
                </a:tc>
                <a:extLst>
                  <a:ext uri="{0D108BD9-81ED-4DB2-BD59-A6C34878D82A}">
                    <a16:rowId xmlns:a16="http://schemas.microsoft.com/office/drawing/2014/main" val="3691264611"/>
                  </a:ext>
                </a:extLst>
              </a:tr>
            </a:tbl>
          </a:graphicData>
        </a:graphic>
      </p:graphicFrame>
      <p:sp>
        <p:nvSpPr>
          <p:cNvPr id="4" name="Text Placeholder 3">
            <a:extLst>
              <a:ext uri="{FF2B5EF4-FFF2-40B4-BE49-F238E27FC236}">
                <a16:creationId xmlns:a16="http://schemas.microsoft.com/office/drawing/2014/main" id="{7B1DEFB4-7248-45CD-8EEC-CD29B8A83019}"/>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3712829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BDF54-3888-458E-BA74-CF2F2A56C03F}"/>
              </a:ext>
            </a:extLst>
          </p:cNvPr>
          <p:cNvSpPr>
            <a:spLocks noGrp="1"/>
          </p:cNvSpPr>
          <p:nvPr>
            <p:ph type="title"/>
          </p:nvPr>
        </p:nvSpPr>
        <p:spPr/>
        <p:txBody>
          <a:bodyPr/>
          <a:lstStyle/>
          <a:p>
            <a:r>
              <a:rPr lang="en-US"/>
              <a:t>Facebook Own Videos Table | COVID-19 Campaign July - 3 of 14</a:t>
            </a:r>
          </a:p>
        </p:txBody>
      </p:sp>
      <p:graphicFrame>
        <p:nvGraphicFramePr>
          <p:cNvPr id="5" name="Table Placeholder 4">
            <a:extLst>
              <a:ext uri="{FF2B5EF4-FFF2-40B4-BE49-F238E27FC236}">
                <a16:creationId xmlns:a16="http://schemas.microsoft.com/office/drawing/2014/main" id="{37120821-BA3D-4AAA-B211-9CD7286F2353}"/>
              </a:ext>
            </a:extLst>
          </p:cNvPr>
          <p:cNvGraphicFramePr>
            <a:graphicFrameLocks noGrp="1"/>
          </p:cNvGraphicFramePr>
          <p:nvPr>
            <p:ph type="tbl" sz="quarter" idx="13"/>
            <p:extLst>
              <p:ext uri="{D42A27DB-BD31-4B8C-83A1-F6EECF244321}">
                <p14:modId xmlns:p14="http://schemas.microsoft.com/office/powerpoint/2010/main" val="1192022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156888171"/>
                    </a:ext>
                  </a:extLst>
                </a:gridCol>
                <a:gridCol w="740664">
                  <a:extLst>
                    <a:ext uri="{9D8B030D-6E8A-4147-A177-3AD203B41FA5}">
                      <a16:colId xmlns:a16="http://schemas.microsoft.com/office/drawing/2014/main" val="666899243"/>
                    </a:ext>
                  </a:extLst>
                </a:gridCol>
                <a:gridCol w="208280">
                  <a:extLst>
                    <a:ext uri="{9D8B030D-6E8A-4147-A177-3AD203B41FA5}">
                      <a16:colId xmlns:a16="http://schemas.microsoft.com/office/drawing/2014/main" val="3066121258"/>
                    </a:ext>
                  </a:extLst>
                </a:gridCol>
                <a:gridCol w="246888">
                  <a:extLst>
                    <a:ext uri="{9D8B030D-6E8A-4147-A177-3AD203B41FA5}">
                      <a16:colId xmlns:a16="http://schemas.microsoft.com/office/drawing/2014/main" val="3138696883"/>
                    </a:ext>
                  </a:extLst>
                </a:gridCol>
                <a:gridCol w="246888">
                  <a:extLst>
                    <a:ext uri="{9D8B030D-6E8A-4147-A177-3AD203B41FA5}">
                      <a16:colId xmlns:a16="http://schemas.microsoft.com/office/drawing/2014/main" val="3189899389"/>
                    </a:ext>
                  </a:extLst>
                </a:gridCol>
                <a:gridCol w="246888">
                  <a:extLst>
                    <a:ext uri="{9D8B030D-6E8A-4147-A177-3AD203B41FA5}">
                      <a16:colId xmlns:a16="http://schemas.microsoft.com/office/drawing/2014/main" val="3376096829"/>
                    </a:ext>
                  </a:extLst>
                </a:gridCol>
                <a:gridCol w="246888">
                  <a:extLst>
                    <a:ext uri="{9D8B030D-6E8A-4147-A177-3AD203B41FA5}">
                      <a16:colId xmlns:a16="http://schemas.microsoft.com/office/drawing/2014/main" val="3495571884"/>
                    </a:ext>
                  </a:extLst>
                </a:gridCol>
                <a:gridCol w="246888">
                  <a:extLst>
                    <a:ext uri="{9D8B030D-6E8A-4147-A177-3AD203B41FA5}">
                      <a16:colId xmlns:a16="http://schemas.microsoft.com/office/drawing/2014/main" val="222777618"/>
                    </a:ext>
                  </a:extLst>
                </a:gridCol>
                <a:gridCol w="246888">
                  <a:extLst>
                    <a:ext uri="{9D8B030D-6E8A-4147-A177-3AD203B41FA5}">
                      <a16:colId xmlns:a16="http://schemas.microsoft.com/office/drawing/2014/main" val="1068317474"/>
                    </a:ext>
                  </a:extLst>
                </a:gridCol>
                <a:gridCol w="246888">
                  <a:extLst>
                    <a:ext uri="{9D8B030D-6E8A-4147-A177-3AD203B41FA5}">
                      <a16:colId xmlns:a16="http://schemas.microsoft.com/office/drawing/2014/main" val="385877071"/>
                    </a:ext>
                  </a:extLst>
                </a:gridCol>
                <a:gridCol w="246888">
                  <a:extLst>
                    <a:ext uri="{9D8B030D-6E8A-4147-A177-3AD203B41FA5}">
                      <a16:colId xmlns:a16="http://schemas.microsoft.com/office/drawing/2014/main" val="1951691454"/>
                    </a:ext>
                  </a:extLst>
                </a:gridCol>
                <a:gridCol w="246888">
                  <a:extLst>
                    <a:ext uri="{9D8B030D-6E8A-4147-A177-3AD203B41FA5}">
                      <a16:colId xmlns:a16="http://schemas.microsoft.com/office/drawing/2014/main" val="2345356976"/>
                    </a:ext>
                  </a:extLst>
                </a:gridCol>
                <a:gridCol w="246888">
                  <a:extLst>
                    <a:ext uri="{9D8B030D-6E8A-4147-A177-3AD203B41FA5}">
                      <a16:colId xmlns:a16="http://schemas.microsoft.com/office/drawing/2014/main" val="1460542983"/>
                    </a:ext>
                  </a:extLst>
                </a:gridCol>
                <a:gridCol w="246888">
                  <a:extLst>
                    <a:ext uri="{9D8B030D-6E8A-4147-A177-3AD203B41FA5}">
                      <a16:colId xmlns:a16="http://schemas.microsoft.com/office/drawing/2014/main" val="833134137"/>
                    </a:ext>
                  </a:extLst>
                </a:gridCol>
                <a:gridCol w="246888">
                  <a:extLst>
                    <a:ext uri="{9D8B030D-6E8A-4147-A177-3AD203B41FA5}">
                      <a16:colId xmlns:a16="http://schemas.microsoft.com/office/drawing/2014/main" val="3802060102"/>
                    </a:ext>
                  </a:extLst>
                </a:gridCol>
                <a:gridCol w="246888">
                  <a:extLst>
                    <a:ext uri="{9D8B030D-6E8A-4147-A177-3AD203B41FA5}">
                      <a16:colId xmlns:a16="http://schemas.microsoft.com/office/drawing/2014/main" val="2338360995"/>
                    </a:ext>
                  </a:extLst>
                </a:gridCol>
                <a:gridCol w="246888">
                  <a:extLst>
                    <a:ext uri="{9D8B030D-6E8A-4147-A177-3AD203B41FA5}">
                      <a16:colId xmlns:a16="http://schemas.microsoft.com/office/drawing/2014/main" val="1495694539"/>
                    </a:ext>
                  </a:extLst>
                </a:gridCol>
                <a:gridCol w="246888">
                  <a:extLst>
                    <a:ext uri="{9D8B030D-6E8A-4147-A177-3AD203B41FA5}">
                      <a16:colId xmlns:a16="http://schemas.microsoft.com/office/drawing/2014/main" val="3980584136"/>
                    </a:ext>
                  </a:extLst>
                </a:gridCol>
                <a:gridCol w="246888">
                  <a:extLst>
                    <a:ext uri="{9D8B030D-6E8A-4147-A177-3AD203B41FA5}">
                      <a16:colId xmlns:a16="http://schemas.microsoft.com/office/drawing/2014/main" val="2661945905"/>
                    </a:ext>
                  </a:extLst>
                </a:gridCol>
                <a:gridCol w="246888">
                  <a:extLst>
                    <a:ext uri="{9D8B030D-6E8A-4147-A177-3AD203B41FA5}">
                      <a16:colId xmlns:a16="http://schemas.microsoft.com/office/drawing/2014/main" val="301960273"/>
                    </a:ext>
                  </a:extLst>
                </a:gridCol>
                <a:gridCol w="246888">
                  <a:extLst>
                    <a:ext uri="{9D8B030D-6E8A-4147-A177-3AD203B41FA5}">
                      <a16:colId xmlns:a16="http://schemas.microsoft.com/office/drawing/2014/main" val="3494012176"/>
                    </a:ext>
                  </a:extLst>
                </a:gridCol>
                <a:gridCol w="246888">
                  <a:extLst>
                    <a:ext uri="{9D8B030D-6E8A-4147-A177-3AD203B41FA5}">
                      <a16:colId xmlns:a16="http://schemas.microsoft.com/office/drawing/2014/main" val="94602435"/>
                    </a:ext>
                  </a:extLst>
                </a:gridCol>
                <a:gridCol w="246888">
                  <a:extLst>
                    <a:ext uri="{9D8B030D-6E8A-4147-A177-3AD203B41FA5}">
                      <a16:colId xmlns:a16="http://schemas.microsoft.com/office/drawing/2014/main" val="3487700152"/>
                    </a:ext>
                  </a:extLst>
                </a:gridCol>
                <a:gridCol w="208280">
                  <a:extLst>
                    <a:ext uri="{9D8B030D-6E8A-4147-A177-3AD203B41FA5}">
                      <a16:colId xmlns:a16="http://schemas.microsoft.com/office/drawing/2014/main" val="1030672780"/>
                    </a:ext>
                  </a:extLst>
                </a:gridCol>
                <a:gridCol w="208280">
                  <a:extLst>
                    <a:ext uri="{9D8B030D-6E8A-4147-A177-3AD203B41FA5}">
                      <a16:colId xmlns:a16="http://schemas.microsoft.com/office/drawing/2014/main" val="15887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29912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Haqdaar - 2020-07-25 11:23:09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خیرات و عطیات دیتے وقت، مستحقین کے نام پر پیسے اکٹھا کرنے والی ان کالی بھیڑوں کو پہچانیں جو یہ پیسہ انسان دشمن سرگرمیوں میں استعمال کر سکتی ہیں۔ 
اس عیدالاضحی کے موقع پردیکھ بھال، چھان بین اور دلی اطمینان کرنے کے بعد ہی اپنے قربانی کے جانوروں کی کھالیں فلاح و بہبود اور سماجی خدمات میں اعلی کارکردگی کے حامل مستند اداروں کو ہی دیں۔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p228x119/67575208_1470408753102024_7232418497727299584_n.jpg?_nc_cat=105&amp;_nc_sid=08861d&amp;_nc_eui2=AeHbqduxqtg85TgBsmSt4gLVjMg5y5C1wj-MyDnLkLXCP6kzXj7pFxPAiqJDNAH7U2o&amp;_nc_ohc=SOGJZxzSj-YAX_r3BqO&amp;_nc_ht=scontent-lga3-1.xx&amp;oh=6dc97782fa3beec4803e5952ee165356&amp;oe=5F55A9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17:19:14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16.10 %</a:t>
                      </a:r>
                    </a:p>
                  </a:txBody>
                  <a:tcPr/>
                </a:tc>
                <a:extLst>
                  <a:ext uri="{0D108BD9-81ED-4DB2-BD59-A6C34878D82A}">
                    <a16:rowId xmlns:a16="http://schemas.microsoft.com/office/drawing/2014/main" val="994809037"/>
                  </a:ext>
                </a:extLst>
              </a:tr>
            </a:tbl>
          </a:graphicData>
        </a:graphic>
      </p:graphicFrame>
      <p:sp>
        <p:nvSpPr>
          <p:cNvPr id="4" name="Text Placeholder 3">
            <a:extLst>
              <a:ext uri="{FF2B5EF4-FFF2-40B4-BE49-F238E27FC236}">
                <a16:creationId xmlns:a16="http://schemas.microsoft.com/office/drawing/2014/main" id="{22DE7B23-1056-4ACF-8254-2F66ACEEDE91}"/>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3336795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05247-E11C-4BC0-8803-D208172E5615}"/>
              </a:ext>
            </a:extLst>
          </p:cNvPr>
          <p:cNvSpPr>
            <a:spLocks noGrp="1"/>
          </p:cNvSpPr>
          <p:nvPr>
            <p:ph type="title"/>
          </p:nvPr>
        </p:nvSpPr>
        <p:spPr/>
        <p:txBody>
          <a:bodyPr/>
          <a:lstStyle/>
          <a:p>
            <a:r>
              <a:rPr lang="en-US"/>
              <a:t>Facebook Own Videos Table | COVID-19 Campaign July - 4 of 14</a:t>
            </a:r>
          </a:p>
        </p:txBody>
      </p:sp>
      <p:graphicFrame>
        <p:nvGraphicFramePr>
          <p:cNvPr id="5" name="Table Placeholder 4">
            <a:extLst>
              <a:ext uri="{FF2B5EF4-FFF2-40B4-BE49-F238E27FC236}">
                <a16:creationId xmlns:a16="http://schemas.microsoft.com/office/drawing/2014/main" id="{5AFEEC43-C007-4B27-861D-F04BCB7603A7}"/>
              </a:ext>
            </a:extLst>
          </p:cNvPr>
          <p:cNvGraphicFramePr>
            <a:graphicFrameLocks noGrp="1"/>
          </p:cNvGraphicFramePr>
          <p:nvPr>
            <p:ph type="tbl" sz="quarter" idx="13"/>
            <p:extLst>
              <p:ext uri="{D42A27DB-BD31-4B8C-83A1-F6EECF244321}">
                <p14:modId xmlns:p14="http://schemas.microsoft.com/office/powerpoint/2010/main" val="1093963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624857307"/>
                    </a:ext>
                  </a:extLst>
                </a:gridCol>
                <a:gridCol w="740664">
                  <a:extLst>
                    <a:ext uri="{9D8B030D-6E8A-4147-A177-3AD203B41FA5}">
                      <a16:colId xmlns:a16="http://schemas.microsoft.com/office/drawing/2014/main" val="1800030172"/>
                    </a:ext>
                  </a:extLst>
                </a:gridCol>
                <a:gridCol w="208280">
                  <a:extLst>
                    <a:ext uri="{9D8B030D-6E8A-4147-A177-3AD203B41FA5}">
                      <a16:colId xmlns:a16="http://schemas.microsoft.com/office/drawing/2014/main" val="1739174484"/>
                    </a:ext>
                  </a:extLst>
                </a:gridCol>
                <a:gridCol w="246888">
                  <a:extLst>
                    <a:ext uri="{9D8B030D-6E8A-4147-A177-3AD203B41FA5}">
                      <a16:colId xmlns:a16="http://schemas.microsoft.com/office/drawing/2014/main" val="2025718083"/>
                    </a:ext>
                  </a:extLst>
                </a:gridCol>
                <a:gridCol w="246888">
                  <a:extLst>
                    <a:ext uri="{9D8B030D-6E8A-4147-A177-3AD203B41FA5}">
                      <a16:colId xmlns:a16="http://schemas.microsoft.com/office/drawing/2014/main" val="3301740151"/>
                    </a:ext>
                  </a:extLst>
                </a:gridCol>
                <a:gridCol w="246888">
                  <a:extLst>
                    <a:ext uri="{9D8B030D-6E8A-4147-A177-3AD203B41FA5}">
                      <a16:colId xmlns:a16="http://schemas.microsoft.com/office/drawing/2014/main" val="2424500650"/>
                    </a:ext>
                  </a:extLst>
                </a:gridCol>
                <a:gridCol w="246888">
                  <a:extLst>
                    <a:ext uri="{9D8B030D-6E8A-4147-A177-3AD203B41FA5}">
                      <a16:colId xmlns:a16="http://schemas.microsoft.com/office/drawing/2014/main" val="1351841209"/>
                    </a:ext>
                  </a:extLst>
                </a:gridCol>
                <a:gridCol w="246888">
                  <a:extLst>
                    <a:ext uri="{9D8B030D-6E8A-4147-A177-3AD203B41FA5}">
                      <a16:colId xmlns:a16="http://schemas.microsoft.com/office/drawing/2014/main" val="428802259"/>
                    </a:ext>
                  </a:extLst>
                </a:gridCol>
                <a:gridCol w="246888">
                  <a:extLst>
                    <a:ext uri="{9D8B030D-6E8A-4147-A177-3AD203B41FA5}">
                      <a16:colId xmlns:a16="http://schemas.microsoft.com/office/drawing/2014/main" val="2619747869"/>
                    </a:ext>
                  </a:extLst>
                </a:gridCol>
                <a:gridCol w="246888">
                  <a:extLst>
                    <a:ext uri="{9D8B030D-6E8A-4147-A177-3AD203B41FA5}">
                      <a16:colId xmlns:a16="http://schemas.microsoft.com/office/drawing/2014/main" val="1447639698"/>
                    </a:ext>
                  </a:extLst>
                </a:gridCol>
                <a:gridCol w="246888">
                  <a:extLst>
                    <a:ext uri="{9D8B030D-6E8A-4147-A177-3AD203B41FA5}">
                      <a16:colId xmlns:a16="http://schemas.microsoft.com/office/drawing/2014/main" val="868586925"/>
                    </a:ext>
                  </a:extLst>
                </a:gridCol>
                <a:gridCol w="246888">
                  <a:extLst>
                    <a:ext uri="{9D8B030D-6E8A-4147-A177-3AD203B41FA5}">
                      <a16:colId xmlns:a16="http://schemas.microsoft.com/office/drawing/2014/main" val="754185670"/>
                    </a:ext>
                  </a:extLst>
                </a:gridCol>
                <a:gridCol w="246888">
                  <a:extLst>
                    <a:ext uri="{9D8B030D-6E8A-4147-A177-3AD203B41FA5}">
                      <a16:colId xmlns:a16="http://schemas.microsoft.com/office/drawing/2014/main" val="2736280297"/>
                    </a:ext>
                  </a:extLst>
                </a:gridCol>
                <a:gridCol w="246888">
                  <a:extLst>
                    <a:ext uri="{9D8B030D-6E8A-4147-A177-3AD203B41FA5}">
                      <a16:colId xmlns:a16="http://schemas.microsoft.com/office/drawing/2014/main" val="4175180411"/>
                    </a:ext>
                  </a:extLst>
                </a:gridCol>
                <a:gridCol w="246888">
                  <a:extLst>
                    <a:ext uri="{9D8B030D-6E8A-4147-A177-3AD203B41FA5}">
                      <a16:colId xmlns:a16="http://schemas.microsoft.com/office/drawing/2014/main" val="492481025"/>
                    </a:ext>
                  </a:extLst>
                </a:gridCol>
                <a:gridCol w="246888">
                  <a:extLst>
                    <a:ext uri="{9D8B030D-6E8A-4147-A177-3AD203B41FA5}">
                      <a16:colId xmlns:a16="http://schemas.microsoft.com/office/drawing/2014/main" val="1039856167"/>
                    </a:ext>
                  </a:extLst>
                </a:gridCol>
                <a:gridCol w="246888">
                  <a:extLst>
                    <a:ext uri="{9D8B030D-6E8A-4147-A177-3AD203B41FA5}">
                      <a16:colId xmlns:a16="http://schemas.microsoft.com/office/drawing/2014/main" val="3625909602"/>
                    </a:ext>
                  </a:extLst>
                </a:gridCol>
                <a:gridCol w="246888">
                  <a:extLst>
                    <a:ext uri="{9D8B030D-6E8A-4147-A177-3AD203B41FA5}">
                      <a16:colId xmlns:a16="http://schemas.microsoft.com/office/drawing/2014/main" val="2811716123"/>
                    </a:ext>
                  </a:extLst>
                </a:gridCol>
                <a:gridCol w="246888">
                  <a:extLst>
                    <a:ext uri="{9D8B030D-6E8A-4147-A177-3AD203B41FA5}">
                      <a16:colId xmlns:a16="http://schemas.microsoft.com/office/drawing/2014/main" val="3418312593"/>
                    </a:ext>
                  </a:extLst>
                </a:gridCol>
                <a:gridCol w="246888">
                  <a:extLst>
                    <a:ext uri="{9D8B030D-6E8A-4147-A177-3AD203B41FA5}">
                      <a16:colId xmlns:a16="http://schemas.microsoft.com/office/drawing/2014/main" val="2486179795"/>
                    </a:ext>
                  </a:extLst>
                </a:gridCol>
                <a:gridCol w="246888">
                  <a:extLst>
                    <a:ext uri="{9D8B030D-6E8A-4147-A177-3AD203B41FA5}">
                      <a16:colId xmlns:a16="http://schemas.microsoft.com/office/drawing/2014/main" val="1447816049"/>
                    </a:ext>
                  </a:extLst>
                </a:gridCol>
                <a:gridCol w="246888">
                  <a:extLst>
                    <a:ext uri="{9D8B030D-6E8A-4147-A177-3AD203B41FA5}">
                      <a16:colId xmlns:a16="http://schemas.microsoft.com/office/drawing/2014/main" val="2687671026"/>
                    </a:ext>
                  </a:extLst>
                </a:gridCol>
                <a:gridCol w="246888">
                  <a:extLst>
                    <a:ext uri="{9D8B030D-6E8A-4147-A177-3AD203B41FA5}">
                      <a16:colId xmlns:a16="http://schemas.microsoft.com/office/drawing/2014/main" val="1496876355"/>
                    </a:ext>
                  </a:extLst>
                </a:gridCol>
                <a:gridCol w="208280">
                  <a:extLst>
                    <a:ext uri="{9D8B030D-6E8A-4147-A177-3AD203B41FA5}">
                      <a16:colId xmlns:a16="http://schemas.microsoft.com/office/drawing/2014/main" val="3211157328"/>
                    </a:ext>
                  </a:extLst>
                </a:gridCol>
                <a:gridCol w="208280">
                  <a:extLst>
                    <a:ext uri="{9D8B030D-6E8A-4147-A177-3AD203B41FA5}">
                      <a16:colId xmlns:a16="http://schemas.microsoft.com/office/drawing/2014/main" val="3458525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7095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Haqdaar - 2020-07-25 11:01:25</a:t>
                      </a:r>
                      <a:r>
                        <a:rPr kumimoji="0" lang="en-US" sz="1000" b="0" i="0" u="none" strike="noStrike" kern="1200" cap="none" spc="0" normalizeH="0" baseline="0" noProof="0">
                          <a:ln>
                            <a:noFill/>
                          </a:ln>
                          <a:solidFill>
                            <a:prstClr val="black"/>
                          </a:solidFill>
                          <a:effectLst/>
                          <a:uLnTx/>
                          <a:uFillTx/>
                          <a:latin typeface="+mn-lt"/>
                          <a:ea typeface="+mn-ea"/>
                          <a:cs typeface="+mn-cs"/>
                        </a:rPr>
                        <a:t>
 Best practices for Eid ul Ad'ha that can help keep everyone 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p168x128/116115970_1151812851864362_9000189805581884258_n.jpg?_nc_cat=103&amp;_nc_sid=08861d&amp;_nc_eui2=AeHATrWTNpRqui-fKs0VCXGzQq1bZVoKs9BCrVtlWgqz0Fn0KfVdNeePSNOqQk0lbOY&amp;_nc_ohc=Ko58pDvJhhQAX92Ft4K&amp;_nc_ht=scontent-lga3-1.xx&amp;oh=af8824917339bb04357cd202f815187d&amp;oe=5F579C7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17:19:14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2.32 %</a:t>
                      </a:r>
                    </a:p>
                  </a:txBody>
                  <a:tcPr/>
                </a:tc>
                <a:extLst>
                  <a:ext uri="{0D108BD9-81ED-4DB2-BD59-A6C34878D82A}">
                    <a16:rowId xmlns:a16="http://schemas.microsoft.com/office/drawing/2014/main" val="3619113263"/>
                  </a:ext>
                </a:extLst>
              </a:tr>
            </a:tbl>
          </a:graphicData>
        </a:graphic>
      </p:graphicFrame>
      <p:sp>
        <p:nvSpPr>
          <p:cNvPr id="4" name="Text Placeholder 3">
            <a:extLst>
              <a:ext uri="{FF2B5EF4-FFF2-40B4-BE49-F238E27FC236}">
                <a16:creationId xmlns:a16="http://schemas.microsoft.com/office/drawing/2014/main" id="{676996DB-CE9A-4482-9087-C8A109331D51}"/>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2037876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CA271-8A60-442E-AC66-7F6B5A5D2C91}"/>
              </a:ext>
            </a:extLst>
          </p:cNvPr>
          <p:cNvSpPr>
            <a:spLocks noGrp="1"/>
          </p:cNvSpPr>
          <p:nvPr>
            <p:ph type="title"/>
          </p:nvPr>
        </p:nvSpPr>
        <p:spPr/>
        <p:txBody>
          <a:bodyPr/>
          <a:lstStyle/>
          <a:p>
            <a:r>
              <a:rPr lang="en-US"/>
              <a:t>Facebook Own Videos Table | COVID-19 Campaign July - 5 of 14</a:t>
            </a:r>
          </a:p>
        </p:txBody>
      </p:sp>
      <p:graphicFrame>
        <p:nvGraphicFramePr>
          <p:cNvPr id="5" name="Table Placeholder 4">
            <a:extLst>
              <a:ext uri="{FF2B5EF4-FFF2-40B4-BE49-F238E27FC236}">
                <a16:creationId xmlns:a16="http://schemas.microsoft.com/office/drawing/2014/main" id="{88FA2498-19B3-495F-A678-E7CBD8E7C4D1}"/>
              </a:ext>
            </a:extLst>
          </p:cNvPr>
          <p:cNvGraphicFramePr>
            <a:graphicFrameLocks noGrp="1"/>
          </p:cNvGraphicFramePr>
          <p:nvPr>
            <p:ph type="tbl" sz="quarter" idx="13"/>
            <p:extLst>
              <p:ext uri="{D42A27DB-BD31-4B8C-83A1-F6EECF244321}">
                <p14:modId xmlns:p14="http://schemas.microsoft.com/office/powerpoint/2010/main" val="3273903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426496369"/>
                    </a:ext>
                  </a:extLst>
                </a:gridCol>
                <a:gridCol w="740664">
                  <a:extLst>
                    <a:ext uri="{9D8B030D-6E8A-4147-A177-3AD203B41FA5}">
                      <a16:colId xmlns:a16="http://schemas.microsoft.com/office/drawing/2014/main" val="3865766421"/>
                    </a:ext>
                  </a:extLst>
                </a:gridCol>
                <a:gridCol w="208280">
                  <a:extLst>
                    <a:ext uri="{9D8B030D-6E8A-4147-A177-3AD203B41FA5}">
                      <a16:colId xmlns:a16="http://schemas.microsoft.com/office/drawing/2014/main" val="1262969072"/>
                    </a:ext>
                  </a:extLst>
                </a:gridCol>
                <a:gridCol w="246888">
                  <a:extLst>
                    <a:ext uri="{9D8B030D-6E8A-4147-A177-3AD203B41FA5}">
                      <a16:colId xmlns:a16="http://schemas.microsoft.com/office/drawing/2014/main" val="3603700533"/>
                    </a:ext>
                  </a:extLst>
                </a:gridCol>
                <a:gridCol w="246888">
                  <a:extLst>
                    <a:ext uri="{9D8B030D-6E8A-4147-A177-3AD203B41FA5}">
                      <a16:colId xmlns:a16="http://schemas.microsoft.com/office/drawing/2014/main" val="3065240054"/>
                    </a:ext>
                  </a:extLst>
                </a:gridCol>
                <a:gridCol w="246888">
                  <a:extLst>
                    <a:ext uri="{9D8B030D-6E8A-4147-A177-3AD203B41FA5}">
                      <a16:colId xmlns:a16="http://schemas.microsoft.com/office/drawing/2014/main" val="3867524825"/>
                    </a:ext>
                  </a:extLst>
                </a:gridCol>
                <a:gridCol w="246888">
                  <a:extLst>
                    <a:ext uri="{9D8B030D-6E8A-4147-A177-3AD203B41FA5}">
                      <a16:colId xmlns:a16="http://schemas.microsoft.com/office/drawing/2014/main" val="943325705"/>
                    </a:ext>
                  </a:extLst>
                </a:gridCol>
                <a:gridCol w="246888">
                  <a:extLst>
                    <a:ext uri="{9D8B030D-6E8A-4147-A177-3AD203B41FA5}">
                      <a16:colId xmlns:a16="http://schemas.microsoft.com/office/drawing/2014/main" val="42691521"/>
                    </a:ext>
                  </a:extLst>
                </a:gridCol>
                <a:gridCol w="246888">
                  <a:extLst>
                    <a:ext uri="{9D8B030D-6E8A-4147-A177-3AD203B41FA5}">
                      <a16:colId xmlns:a16="http://schemas.microsoft.com/office/drawing/2014/main" val="3801293480"/>
                    </a:ext>
                  </a:extLst>
                </a:gridCol>
                <a:gridCol w="246888">
                  <a:extLst>
                    <a:ext uri="{9D8B030D-6E8A-4147-A177-3AD203B41FA5}">
                      <a16:colId xmlns:a16="http://schemas.microsoft.com/office/drawing/2014/main" val="494688783"/>
                    </a:ext>
                  </a:extLst>
                </a:gridCol>
                <a:gridCol w="246888">
                  <a:extLst>
                    <a:ext uri="{9D8B030D-6E8A-4147-A177-3AD203B41FA5}">
                      <a16:colId xmlns:a16="http://schemas.microsoft.com/office/drawing/2014/main" val="2550549844"/>
                    </a:ext>
                  </a:extLst>
                </a:gridCol>
                <a:gridCol w="246888">
                  <a:extLst>
                    <a:ext uri="{9D8B030D-6E8A-4147-A177-3AD203B41FA5}">
                      <a16:colId xmlns:a16="http://schemas.microsoft.com/office/drawing/2014/main" val="993335884"/>
                    </a:ext>
                  </a:extLst>
                </a:gridCol>
                <a:gridCol w="246888">
                  <a:extLst>
                    <a:ext uri="{9D8B030D-6E8A-4147-A177-3AD203B41FA5}">
                      <a16:colId xmlns:a16="http://schemas.microsoft.com/office/drawing/2014/main" val="518799274"/>
                    </a:ext>
                  </a:extLst>
                </a:gridCol>
                <a:gridCol w="246888">
                  <a:extLst>
                    <a:ext uri="{9D8B030D-6E8A-4147-A177-3AD203B41FA5}">
                      <a16:colId xmlns:a16="http://schemas.microsoft.com/office/drawing/2014/main" val="2139735609"/>
                    </a:ext>
                  </a:extLst>
                </a:gridCol>
                <a:gridCol w="246888">
                  <a:extLst>
                    <a:ext uri="{9D8B030D-6E8A-4147-A177-3AD203B41FA5}">
                      <a16:colId xmlns:a16="http://schemas.microsoft.com/office/drawing/2014/main" val="2260465348"/>
                    </a:ext>
                  </a:extLst>
                </a:gridCol>
                <a:gridCol w="246888">
                  <a:extLst>
                    <a:ext uri="{9D8B030D-6E8A-4147-A177-3AD203B41FA5}">
                      <a16:colId xmlns:a16="http://schemas.microsoft.com/office/drawing/2014/main" val="148352750"/>
                    </a:ext>
                  </a:extLst>
                </a:gridCol>
                <a:gridCol w="246888">
                  <a:extLst>
                    <a:ext uri="{9D8B030D-6E8A-4147-A177-3AD203B41FA5}">
                      <a16:colId xmlns:a16="http://schemas.microsoft.com/office/drawing/2014/main" val="1908119291"/>
                    </a:ext>
                  </a:extLst>
                </a:gridCol>
                <a:gridCol w="246888">
                  <a:extLst>
                    <a:ext uri="{9D8B030D-6E8A-4147-A177-3AD203B41FA5}">
                      <a16:colId xmlns:a16="http://schemas.microsoft.com/office/drawing/2014/main" val="1196012145"/>
                    </a:ext>
                  </a:extLst>
                </a:gridCol>
                <a:gridCol w="246888">
                  <a:extLst>
                    <a:ext uri="{9D8B030D-6E8A-4147-A177-3AD203B41FA5}">
                      <a16:colId xmlns:a16="http://schemas.microsoft.com/office/drawing/2014/main" val="2439568673"/>
                    </a:ext>
                  </a:extLst>
                </a:gridCol>
                <a:gridCol w="246888">
                  <a:extLst>
                    <a:ext uri="{9D8B030D-6E8A-4147-A177-3AD203B41FA5}">
                      <a16:colId xmlns:a16="http://schemas.microsoft.com/office/drawing/2014/main" val="1186194720"/>
                    </a:ext>
                  </a:extLst>
                </a:gridCol>
                <a:gridCol w="246888">
                  <a:extLst>
                    <a:ext uri="{9D8B030D-6E8A-4147-A177-3AD203B41FA5}">
                      <a16:colId xmlns:a16="http://schemas.microsoft.com/office/drawing/2014/main" val="3050876928"/>
                    </a:ext>
                  </a:extLst>
                </a:gridCol>
                <a:gridCol w="246888">
                  <a:extLst>
                    <a:ext uri="{9D8B030D-6E8A-4147-A177-3AD203B41FA5}">
                      <a16:colId xmlns:a16="http://schemas.microsoft.com/office/drawing/2014/main" val="383922830"/>
                    </a:ext>
                  </a:extLst>
                </a:gridCol>
                <a:gridCol w="246888">
                  <a:extLst>
                    <a:ext uri="{9D8B030D-6E8A-4147-A177-3AD203B41FA5}">
                      <a16:colId xmlns:a16="http://schemas.microsoft.com/office/drawing/2014/main" val="1913555328"/>
                    </a:ext>
                  </a:extLst>
                </a:gridCol>
                <a:gridCol w="208280">
                  <a:extLst>
                    <a:ext uri="{9D8B030D-6E8A-4147-A177-3AD203B41FA5}">
                      <a16:colId xmlns:a16="http://schemas.microsoft.com/office/drawing/2014/main" val="1027338216"/>
                    </a:ext>
                  </a:extLst>
                </a:gridCol>
                <a:gridCol w="208280">
                  <a:extLst>
                    <a:ext uri="{9D8B030D-6E8A-4147-A177-3AD203B41FA5}">
                      <a16:colId xmlns:a16="http://schemas.microsoft.com/office/drawing/2014/main" val="2959180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481918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 - 2020-07-21 23:32:44</a:t>
                      </a:r>
                      <a:r>
                        <a:rPr kumimoji="0" lang="en-US" sz="1000" b="0" i="0" u="none" strike="noStrike" kern="1200" cap="none" spc="0" normalizeH="0" baseline="0" noProof="0">
                          <a:ln>
                            <a:noFill/>
                          </a:ln>
                          <a:solidFill>
                            <a:prstClr val="black"/>
                          </a:solidFill>
                          <a:effectLst/>
                          <a:uLnTx/>
                          <a:uFillTx/>
                          <a:latin typeface="+mn-lt"/>
                          <a:ea typeface="+mn-ea"/>
                          <a:cs typeface="+mn-cs"/>
                        </a:rPr>
                        <a:t>
 Let's not forget our frontline workers, the real heroes of COVID pandemic, working tirelessly to save our lives.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168x128/115913199_311339773338799_6791343736580498400_n.jpg?_nc_cat=109&amp;_nc_sid=08861d&amp;_nc_eui2=AeHtBzJBcYqtJYXIqw3SPamv9IdKYkGDgkn0h0piQYOCSYSq9hthDMp1dXqY2bTrqUI&amp;_nc_ohc=aEkLfQnNMoAAX_F7MqC&amp;_nc_ht=scontent-iad3-1.xx&amp;_nc_tp=6&amp;oh=5c9bce137b03927ee5e233da4c05e53e&amp;oe=5F558446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17:19:13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POLITICS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0.74 %</a:t>
                      </a:r>
                    </a:p>
                  </a:txBody>
                  <a:tcPr/>
                </a:tc>
                <a:extLst>
                  <a:ext uri="{0D108BD9-81ED-4DB2-BD59-A6C34878D82A}">
                    <a16:rowId xmlns:a16="http://schemas.microsoft.com/office/drawing/2014/main" val="1220458109"/>
                  </a:ext>
                </a:extLst>
              </a:tr>
            </a:tbl>
          </a:graphicData>
        </a:graphic>
      </p:graphicFrame>
      <p:sp>
        <p:nvSpPr>
          <p:cNvPr id="4" name="Text Placeholder 3">
            <a:extLst>
              <a:ext uri="{FF2B5EF4-FFF2-40B4-BE49-F238E27FC236}">
                <a16:creationId xmlns:a16="http://schemas.microsoft.com/office/drawing/2014/main" id="{E1ACC486-819E-4BEB-9ABA-EFC00B22D427}"/>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3931538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79C50-BB38-4CF2-96A1-10048FB09185}"/>
              </a:ext>
            </a:extLst>
          </p:cNvPr>
          <p:cNvSpPr>
            <a:spLocks noGrp="1"/>
          </p:cNvSpPr>
          <p:nvPr>
            <p:ph type="title"/>
          </p:nvPr>
        </p:nvSpPr>
        <p:spPr/>
        <p:txBody>
          <a:bodyPr/>
          <a:lstStyle/>
          <a:p>
            <a:r>
              <a:rPr lang="en-US"/>
              <a:t>Facebook Own Videos Table | COVID-19 Campaign July - 6 of 14</a:t>
            </a:r>
          </a:p>
        </p:txBody>
      </p:sp>
      <p:graphicFrame>
        <p:nvGraphicFramePr>
          <p:cNvPr id="5" name="Table Placeholder 4">
            <a:extLst>
              <a:ext uri="{FF2B5EF4-FFF2-40B4-BE49-F238E27FC236}">
                <a16:creationId xmlns:a16="http://schemas.microsoft.com/office/drawing/2014/main" id="{8AFE32CD-075B-4256-902E-EF0315BD1BCA}"/>
              </a:ext>
            </a:extLst>
          </p:cNvPr>
          <p:cNvGraphicFramePr>
            <a:graphicFrameLocks noGrp="1"/>
          </p:cNvGraphicFramePr>
          <p:nvPr>
            <p:ph type="tbl" sz="quarter" idx="13"/>
            <p:extLst>
              <p:ext uri="{D42A27DB-BD31-4B8C-83A1-F6EECF244321}">
                <p14:modId xmlns:p14="http://schemas.microsoft.com/office/powerpoint/2010/main" val="3804216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758046758"/>
                    </a:ext>
                  </a:extLst>
                </a:gridCol>
                <a:gridCol w="740664">
                  <a:extLst>
                    <a:ext uri="{9D8B030D-6E8A-4147-A177-3AD203B41FA5}">
                      <a16:colId xmlns:a16="http://schemas.microsoft.com/office/drawing/2014/main" val="4274017663"/>
                    </a:ext>
                  </a:extLst>
                </a:gridCol>
                <a:gridCol w="208280">
                  <a:extLst>
                    <a:ext uri="{9D8B030D-6E8A-4147-A177-3AD203B41FA5}">
                      <a16:colId xmlns:a16="http://schemas.microsoft.com/office/drawing/2014/main" val="3713598825"/>
                    </a:ext>
                  </a:extLst>
                </a:gridCol>
                <a:gridCol w="246888">
                  <a:extLst>
                    <a:ext uri="{9D8B030D-6E8A-4147-A177-3AD203B41FA5}">
                      <a16:colId xmlns:a16="http://schemas.microsoft.com/office/drawing/2014/main" val="3965345353"/>
                    </a:ext>
                  </a:extLst>
                </a:gridCol>
                <a:gridCol w="246888">
                  <a:extLst>
                    <a:ext uri="{9D8B030D-6E8A-4147-A177-3AD203B41FA5}">
                      <a16:colId xmlns:a16="http://schemas.microsoft.com/office/drawing/2014/main" val="1648765980"/>
                    </a:ext>
                  </a:extLst>
                </a:gridCol>
                <a:gridCol w="246888">
                  <a:extLst>
                    <a:ext uri="{9D8B030D-6E8A-4147-A177-3AD203B41FA5}">
                      <a16:colId xmlns:a16="http://schemas.microsoft.com/office/drawing/2014/main" val="2940172258"/>
                    </a:ext>
                  </a:extLst>
                </a:gridCol>
                <a:gridCol w="246888">
                  <a:extLst>
                    <a:ext uri="{9D8B030D-6E8A-4147-A177-3AD203B41FA5}">
                      <a16:colId xmlns:a16="http://schemas.microsoft.com/office/drawing/2014/main" val="1412488608"/>
                    </a:ext>
                  </a:extLst>
                </a:gridCol>
                <a:gridCol w="246888">
                  <a:extLst>
                    <a:ext uri="{9D8B030D-6E8A-4147-A177-3AD203B41FA5}">
                      <a16:colId xmlns:a16="http://schemas.microsoft.com/office/drawing/2014/main" val="3616984175"/>
                    </a:ext>
                  </a:extLst>
                </a:gridCol>
                <a:gridCol w="246888">
                  <a:extLst>
                    <a:ext uri="{9D8B030D-6E8A-4147-A177-3AD203B41FA5}">
                      <a16:colId xmlns:a16="http://schemas.microsoft.com/office/drawing/2014/main" val="3060527228"/>
                    </a:ext>
                  </a:extLst>
                </a:gridCol>
                <a:gridCol w="246888">
                  <a:extLst>
                    <a:ext uri="{9D8B030D-6E8A-4147-A177-3AD203B41FA5}">
                      <a16:colId xmlns:a16="http://schemas.microsoft.com/office/drawing/2014/main" val="2787417594"/>
                    </a:ext>
                  </a:extLst>
                </a:gridCol>
                <a:gridCol w="246888">
                  <a:extLst>
                    <a:ext uri="{9D8B030D-6E8A-4147-A177-3AD203B41FA5}">
                      <a16:colId xmlns:a16="http://schemas.microsoft.com/office/drawing/2014/main" val="2104083173"/>
                    </a:ext>
                  </a:extLst>
                </a:gridCol>
                <a:gridCol w="246888">
                  <a:extLst>
                    <a:ext uri="{9D8B030D-6E8A-4147-A177-3AD203B41FA5}">
                      <a16:colId xmlns:a16="http://schemas.microsoft.com/office/drawing/2014/main" val="1820299540"/>
                    </a:ext>
                  </a:extLst>
                </a:gridCol>
                <a:gridCol w="246888">
                  <a:extLst>
                    <a:ext uri="{9D8B030D-6E8A-4147-A177-3AD203B41FA5}">
                      <a16:colId xmlns:a16="http://schemas.microsoft.com/office/drawing/2014/main" val="4100839132"/>
                    </a:ext>
                  </a:extLst>
                </a:gridCol>
                <a:gridCol w="246888">
                  <a:extLst>
                    <a:ext uri="{9D8B030D-6E8A-4147-A177-3AD203B41FA5}">
                      <a16:colId xmlns:a16="http://schemas.microsoft.com/office/drawing/2014/main" val="3190598188"/>
                    </a:ext>
                  </a:extLst>
                </a:gridCol>
                <a:gridCol w="246888">
                  <a:extLst>
                    <a:ext uri="{9D8B030D-6E8A-4147-A177-3AD203B41FA5}">
                      <a16:colId xmlns:a16="http://schemas.microsoft.com/office/drawing/2014/main" val="877380252"/>
                    </a:ext>
                  </a:extLst>
                </a:gridCol>
                <a:gridCol w="246888">
                  <a:extLst>
                    <a:ext uri="{9D8B030D-6E8A-4147-A177-3AD203B41FA5}">
                      <a16:colId xmlns:a16="http://schemas.microsoft.com/office/drawing/2014/main" val="973440713"/>
                    </a:ext>
                  </a:extLst>
                </a:gridCol>
                <a:gridCol w="246888">
                  <a:extLst>
                    <a:ext uri="{9D8B030D-6E8A-4147-A177-3AD203B41FA5}">
                      <a16:colId xmlns:a16="http://schemas.microsoft.com/office/drawing/2014/main" val="817839769"/>
                    </a:ext>
                  </a:extLst>
                </a:gridCol>
                <a:gridCol w="246888">
                  <a:extLst>
                    <a:ext uri="{9D8B030D-6E8A-4147-A177-3AD203B41FA5}">
                      <a16:colId xmlns:a16="http://schemas.microsoft.com/office/drawing/2014/main" val="1676705876"/>
                    </a:ext>
                  </a:extLst>
                </a:gridCol>
                <a:gridCol w="246888">
                  <a:extLst>
                    <a:ext uri="{9D8B030D-6E8A-4147-A177-3AD203B41FA5}">
                      <a16:colId xmlns:a16="http://schemas.microsoft.com/office/drawing/2014/main" val="2515468331"/>
                    </a:ext>
                  </a:extLst>
                </a:gridCol>
                <a:gridCol w="246888">
                  <a:extLst>
                    <a:ext uri="{9D8B030D-6E8A-4147-A177-3AD203B41FA5}">
                      <a16:colId xmlns:a16="http://schemas.microsoft.com/office/drawing/2014/main" val="1339261303"/>
                    </a:ext>
                  </a:extLst>
                </a:gridCol>
                <a:gridCol w="246888">
                  <a:extLst>
                    <a:ext uri="{9D8B030D-6E8A-4147-A177-3AD203B41FA5}">
                      <a16:colId xmlns:a16="http://schemas.microsoft.com/office/drawing/2014/main" val="3014003628"/>
                    </a:ext>
                  </a:extLst>
                </a:gridCol>
                <a:gridCol w="246888">
                  <a:extLst>
                    <a:ext uri="{9D8B030D-6E8A-4147-A177-3AD203B41FA5}">
                      <a16:colId xmlns:a16="http://schemas.microsoft.com/office/drawing/2014/main" val="440786258"/>
                    </a:ext>
                  </a:extLst>
                </a:gridCol>
                <a:gridCol w="246888">
                  <a:extLst>
                    <a:ext uri="{9D8B030D-6E8A-4147-A177-3AD203B41FA5}">
                      <a16:colId xmlns:a16="http://schemas.microsoft.com/office/drawing/2014/main" val="636343489"/>
                    </a:ext>
                  </a:extLst>
                </a:gridCol>
                <a:gridCol w="208280">
                  <a:extLst>
                    <a:ext uri="{9D8B030D-6E8A-4147-A177-3AD203B41FA5}">
                      <a16:colId xmlns:a16="http://schemas.microsoft.com/office/drawing/2014/main" val="1811450490"/>
                    </a:ext>
                  </a:extLst>
                </a:gridCol>
                <a:gridCol w="208280">
                  <a:extLst>
                    <a:ext uri="{9D8B030D-6E8A-4147-A177-3AD203B41FA5}">
                      <a16:colId xmlns:a16="http://schemas.microsoft.com/office/drawing/2014/main" val="3326815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736287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Hamara Paigham </a:t>
                      </a:r>
                      <a:r>
                        <a:rPr kumimoji="0" lang="ar-AE" sz="1000" b="1" i="0" u="none" strike="noStrike" kern="1200" cap="none" spc="0" normalizeH="0" baseline="0" noProof="0">
                          <a:ln>
                            <a:noFill/>
                          </a:ln>
                          <a:solidFill>
                            <a:prstClr val="black"/>
                          </a:solidFill>
                          <a:effectLst/>
                          <a:uLnTx/>
                          <a:uFillTx/>
                          <a:latin typeface="+mn-lt"/>
                          <a:ea typeface="+mn-ea"/>
                          <a:cs typeface="+mn-cs"/>
                        </a:rPr>
                        <a:t>ہمارا پیغام - 2020-07-21 21:03:46</a:t>
                      </a:r>
                      <a:r>
                        <a:rPr kumimoji="0" lang="ar-AE" sz="1000" b="0" i="0" u="none" strike="noStrike" kern="1200" cap="none" spc="0" normalizeH="0" baseline="0" noProof="0">
                          <a:ln>
                            <a:noFill/>
                          </a:ln>
                          <a:solidFill>
                            <a:prstClr val="black"/>
                          </a:solidFill>
                          <a:effectLst/>
                          <a:uLnTx/>
                          <a:uFillTx/>
                          <a:latin typeface="+mn-lt"/>
                          <a:ea typeface="+mn-ea"/>
                          <a:cs typeface="+mn-cs"/>
                        </a:rPr>
                        <a:t>
 بہادری اور بیوقوفی میں فرق ہوتا ہے. ماسک صرف آپ کو ہی نہیں بلکہ دوسروں کو بھی کورونا وائرس سے محفوظ رکھنے میں مدد دیتا ہے.</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115804029_742297893189955_8920445229188469663_n.jpg?_nc_cat=105&amp;_nc_sid=08861d&amp;_nc_eui2=AeEY5gdwBqBU8igqzR2hMBD8s182bXgCGpazXzZteAIaliSDnIi6wpxm6n1dOy0wLIE&amp;_nc_ohc=JsFbSG7yZ4gAX_XS5pX&amp;_nc_ht=scontent-iad3-1.xx&amp;oh=5b0378fe7c3be218bce2077f9a04e5b1&amp;oe=5F562F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17:19:15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6.90 %</a:t>
                      </a:r>
                    </a:p>
                  </a:txBody>
                  <a:tcPr/>
                </a:tc>
                <a:extLst>
                  <a:ext uri="{0D108BD9-81ED-4DB2-BD59-A6C34878D82A}">
                    <a16:rowId xmlns:a16="http://schemas.microsoft.com/office/drawing/2014/main" val="770060024"/>
                  </a:ext>
                </a:extLst>
              </a:tr>
            </a:tbl>
          </a:graphicData>
        </a:graphic>
      </p:graphicFrame>
      <p:sp>
        <p:nvSpPr>
          <p:cNvPr id="4" name="Text Placeholder 3">
            <a:extLst>
              <a:ext uri="{FF2B5EF4-FFF2-40B4-BE49-F238E27FC236}">
                <a16:creationId xmlns:a16="http://schemas.microsoft.com/office/drawing/2014/main" id="{EB817AD4-DAEB-4066-A32E-BD8D87AA3646}"/>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985601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379AF-8D57-4FEE-B145-36A5AD8FE1B6}"/>
              </a:ext>
            </a:extLst>
          </p:cNvPr>
          <p:cNvSpPr>
            <a:spLocks noGrp="1"/>
          </p:cNvSpPr>
          <p:nvPr>
            <p:ph type="title"/>
          </p:nvPr>
        </p:nvSpPr>
        <p:spPr/>
        <p:txBody>
          <a:bodyPr/>
          <a:lstStyle/>
          <a:p>
            <a:r>
              <a:rPr lang="en-US"/>
              <a:t>Facebook Own Videos Table | COVID-19 Campaign July - 7 of 14</a:t>
            </a:r>
          </a:p>
        </p:txBody>
      </p:sp>
      <p:graphicFrame>
        <p:nvGraphicFramePr>
          <p:cNvPr id="5" name="Table Placeholder 4">
            <a:extLst>
              <a:ext uri="{FF2B5EF4-FFF2-40B4-BE49-F238E27FC236}">
                <a16:creationId xmlns:a16="http://schemas.microsoft.com/office/drawing/2014/main" id="{0A4B3E29-D3B9-44B9-A84E-B4DD23A71E77}"/>
              </a:ext>
            </a:extLst>
          </p:cNvPr>
          <p:cNvGraphicFramePr>
            <a:graphicFrameLocks noGrp="1"/>
          </p:cNvGraphicFramePr>
          <p:nvPr>
            <p:ph type="tbl" sz="quarter" idx="13"/>
            <p:extLst>
              <p:ext uri="{D42A27DB-BD31-4B8C-83A1-F6EECF244321}">
                <p14:modId xmlns:p14="http://schemas.microsoft.com/office/powerpoint/2010/main" val="1097685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718278441"/>
                    </a:ext>
                  </a:extLst>
                </a:gridCol>
                <a:gridCol w="740664">
                  <a:extLst>
                    <a:ext uri="{9D8B030D-6E8A-4147-A177-3AD203B41FA5}">
                      <a16:colId xmlns:a16="http://schemas.microsoft.com/office/drawing/2014/main" val="1093402184"/>
                    </a:ext>
                  </a:extLst>
                </a:gridCol>
                <a:gridCol w="208280">
                  <a:extLst>
                    <a:ext uri="{9D8B030D-6E8A-4147-A177-3AD203B41FA5}">
                      <a16:colId xmlns:a16="http://schemas.microsoft.com/office/drawing/2014/main" val="2817304633"/>
                    </a:ext>
                  </a:extLst>
                </a:gridCol>
                <a:gridCol w="246888">
                  <a:extLst>
                    <a:ext uri="{9D8B030D-6E8A-4147-A177-3AD203B41FA5}">
                      <a16:colId xmlns:a16="http://schemas.microsoft.com/office/drawing/2014/main" val="996284543"/>
                    </a:ext>
                  </a:extLst>
                </a:gridCol>
                <a:gridCol w="246888">
                  <a:extLst>
                    <a:ext uri="{9D8B030D-6E8A-4147-A177-3AD203B41FA5}">
                      <a16:colId xmlns:a16="http://schemas.microsoft.com/office/drawing/2014/main" val="4052501701"/>
                    </a:ext>
                  </a:extLst>
                </a:gridCol>
                <a:gridCol w="246888">
                  <a:extLst>
                    <a:ext uri="{9D8B030D-6E8A-4147-A177-3AD203B41FA5}">
                      <a16:colId xmlns:a16="http://schemas.microsoft.com/office/drawing/2014/main" val="1312792092"/>
                    </a:ext>
                  </a:extLst>
                </a:gridCol>
                <a:gridCol w="246888">
                  <a:extLst>
                    <a:ext uri="{9D8B030D-6E8A-4147-A177-3AD203B41FA5}">
                      <a16:colId xmlns:a16="http://schemas.microsoft.com/office/drawing/2014/main" val="3343356082"/>
                    </a:ext>
                  </a:extLst>
                </a:gridCol>
                <a:gridCol w="246888">
                  <a:extLst>
                    <a:ext uri="{9D8B030D-6E8A-4147-A177-3AD203B41FA5}">
                      <a16:colId xmlns:a16="http://schemas.microsoft.com/office/drawing/2014/main" val="146913776"/>
                    </a:ext>
                  </a:extLst>
                </a:gridCol>
                <a:gridCol w="246888">
                  <a:extLst>
                    <a:ext uri="{9D8B030D-6E8A-4147-A177-3AD203B41FA5}">
                      <a16:colId xmlns:a16="http://schemas.microsoft.com/office/drawing/2014/main" val="2987608204"/>
                    </a:ext>
                  </a:extLst>
                </a:gridCol>
                <a:gridCol w="246888">
                  <a:extLst>
                    <a:ext uri="{9D8B030D-6E8A-4147-A177-3AD203B41FA5}">
                      <a16:colId xmlns:a16="http://schemas.microsoft.com/office/drawing/2014/main" val="4202411972"/>
                    </a:ext>
                  </a:extLst>
                </a:gridCol>
                <a:gridCol w="246888">
                  <a:extLst>
                    <a:ext uri="{9D8B030D-6E8A-4147-A177-3AD203B41FA5}">
                      <a16:colId xmlns:a16="http://schemas.microsoft.com/office/drawing/2014/main" val="1142601585"/>
                    </a:ext>
                  </a:extLst>
                </a:gridCol>
                <a:gridCol w="246888">
                  <a:extLst>
                    <a:ext uri="{9D8B030D-6E8A-4147-A177-3AD203B41FA5}">
                      <a16:colId xmlns:a16="http://schemas.microsoft.com/office/drawing/2014/main" val="1902268284"/>
                    </a:ext>
                  </a:extLst>
                </a:gridCol>
                <a:gridCol w="246888">
                  <a:extLst>
                    <a:ext uri="{9D8B030D-6E8A-4147-A177-3AD203B41FA5}">
                      <a16:colId xmlns:a16="http://schemas.microsoft.com/office/drawing/2014/main" val="249036602"/>
                    </a:ext>
                  </a:extLst>
                </a:gridCol>
                <a:gridCol w="246888">
                  <a:extLst>
                    <a:ext uri="{9D8B030D-6E8A-4147-A177-3AD203B41FA5}">
                      <a16:colId xmlns:a16="http://schemas.microsoft.com/office/drawing/2014/main" val="1713356893"/>
                    </a:ext>
                  </a:extLst>
                </a:gridCol>
                <a:gridCol w="246888">
                  <a:extLst>
                    <a:ext uri="{9D8B030D-6E8A-4147-A177-3AD203B41FA5}">
                      <a16:colId xmlns:a16="http://schemas.microsoft.com/office/drawing/2014/main" val="1338690395"/>
                    </a:ext>
                  </a:extLst>
                </a:gridCol>
                <a:gridCol w="246888">
                  <a:extLst>
                    <a:ext uri="{9D8B030D-6E8A-4147-A177-3AD203B41FA5}">
                      <a16:colId xmlns:a16="http://schemas.microsoft.com/office/drawing/2014/main" val="4185930766"/>
                    </a:ext>
                  </a:extLst>
                </a:gridCol>
                <a:gridCol w="246888">
                  <a:extLst>
                    <a:ext uri="{9D8B030D-6E8A-4147-A177-3AD203B41FA5}">
                      <a16:colId xmlns:a16="http://schemas.microsoft.com/office/drawing/2014/main" val="287150661"/>
                    </a:ext>
                  </a:extLst>
                </a:gridCol>
                <a:gridCol w="246888">
                  <a:extLst>
                    <a:ext uri="{9D8B030D-6E8A-4147-A177-3AD203B41FA5}">
                      <a16:colId xmlns:a16="http://schemas.microsoft.com/office/drawing/2014/main" val="3324611598"/>
                    </a:ext>
                  </a:extLst>
                </a:gridCol>
                <a:gridCol w="246888">
                  <a:extLst>
                    <a:ext uri="{9D8B030D-6E8A-4147-A177-3AD203B41FA5}">
                      <a16:colId xmlns:a16="http://schemas.microsoft.com/office/drawing/2014/main" val="4222540281"/>
                    </a:ext>
                  </a:extLst>
                </a:gridCol>
                <a:gridCol w="246888">
                  <a:extLst>
                    <a:ext uri="{9D8B030D-6E8A-4147-A177-3AD203B41FA5}">
                      <a16:colId xmlns:a16="http://schemas.microsoft.com/office/drawing/2014/main" val="1607228964"/>
                    </a:ext>
                  </a:extLst>
                </a:gridCol>
                <a:gridCol w="246888">
                  <a:extLst>
                    <a:ext uri="{9D8B030D-6E8A-4147-A177-3AD203B41FA5}">
                      <a16:colId xmlns:a16="http://schemas.microsoft.com/office/drawing/2014/main" val="3296217024"/>
                    </a:ext>
                  </a:extLst>
                </a:gridCol>
                <a:gridCol w="246888">
                  <a:extLst>
                    <a:ext uri="{9D8B030D-6E8A-4147-A177-3AD203B41FA5}">
                      <a16:colId xmlns:a16="http://schemas.microsoft.com/office/drawing/2014/main" val="3707295061"/>
                    </a:ext>
                  </a:extLst>
                </a:gridCol>
                <a:gridCol w="246888">
                  <a:extLst>
                    <a:ext uri="{9D8B030D-6E8A-4147-A177-3AD203B41FA5}">
                      <a16:colId xmlns:a16="http://schemas.microsoft.com/office/drawing/2014/main" val="3019168626"/>
                    </a:ext>
                  </a:extLst>
                </a:gridCol>
                <a:gridCol w="208280">
                  <a:extLst>
                    <a:ext uri="{9D8B030D-6E8A-4147-A177-3AD203B41FA5}">
                      <a16:colId xmlns:a16="http://schemas.microsoft.com/office/drawing/2014/main" val="3591650456"/>
                    </a:ext>
                  </a:extLst>
                </a:gridCol>
                <a:gridCol w="208280">
                  <a:extLst>
                    <a:ext uri="{9D8B030D-6E8A-4147-A177-3AD203B41FA5}">
                      <a16:colId xmlns:a16="http://schemas.microsoft.com/office/drawing/2014/main" val="931802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270036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 - 2020-07-08 00:22:23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نماز ادا کرتے ہوئے اور اپنے پیاروں سے ملتے ہوئے احتیاط کو مد نظر رکھیں اور حکومت کی بتائی گئی ہدایات پر لازمی عمل کریں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107324685_272411584179869_5765735015656893024_n.jpg?_nc_cat=101&amp;_nc_sid=08861d&amp;_nc_eui2=AeGlv-bnG90Ggj2kci6YrhDKmDdkdgh0HOOYN2R2CHQc4yzgQliMtrTxxkBZaEMJmMc&amp;_nc_ohc=uJjjMBB8KBoAX-qX7Kt&amp;_nc_ht=scontent-iad3-1.xx&amp;oh=01ff1831693df0ae43f0bcc2940119b7&amp;oe=5F54E4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17:19:13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POLITICS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0.37 %</a:t>
                      </a:r>
                    </a:p>
                  </a:txBody>
                  <a:tcPr/>
                </a:tc>
                <a:extLst>
                  <a:ext uri="{0D108BD9-81ED-4DB2-BD59-A6C34878D82A}">
                    <a16:rowId xmlns:a16="http://schemas.microsoft.com/office/drawing/2014/main" val="4191557675"/>
                  </a:ext>
                </a:extLst>
              </a:tr>
            </a:tbl>
          </a:graphicData>
        </a:graphic>
      </p:graphicFrame>
      <p:sp>
        <p:nvSpPr>
          <p:cNvPr id="4" name="Text Placeholder 3">
            <a:extLst>
              <a:ext uri="{FF2B5EF4-FFF2-40B4-BE49-F238E27FC236}">
                <a16:creationId xmlns:a16="http://schemas.microsoft.com/office/drawing/2014/main" id="{E390215F-FDE9-4585-9EBA-B208379D3E22}"/>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3619861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1E74E-2BBB-4B26-B120-4BC161E8E97C}"/>
              </a:ext>
            </a:extLst>
          </p:cNvPr>
          <p:cNvSpPr>
            <a:spLocks noGrp="1"/>
          </p:cNvSpPr>
          <p:nvPr>
            <p:ph type="title"/>
          </p:nvPr>
        </p:nvSpPr>
        <p:spPr/>
        <p:txBody>
          <a:bodyPr/>
          <a:lstStyle/>
          <a:p>
            <a:r>
              <a:rPr lang="en-US"/>
              <a:t>Facebook Own Videos Table | COVID-19 Campaign July - 8 of 14</a:t>
            </a:r>
          </a:p>
        </p:txBody>
      </p:sp>
      <p:graphicFrame>
        <p:nvGraphicFramePr>
          <p:cNvPr id="5" name="Table Placeholder 4">
            <a:extLst>
              <a:ext uri="{FF2B5EF4-FFF2-40B4-BE49-F238E27FC236}">
                <a16:creationId xmlns:a16="http://schemas.microsoft.com/office/drawing/2014/main" id="{63E85AE5-5BA1-4BCF-93C8-902C79ED36BC}"/>
              </a:ext>
            </a:extLst>
          </p:cNvPr>
          <p:cNvGraphicFramePr>
            <a:graphicFrameLocks noGrp="1"/>
          </p:cNvGraphicFramePr>
          <p:nvPr>
            <p:ph type="tbl" sz="quarter" idx="13"/>
            <p:extLst>
              <p:ext uri="{D42A27DB-BD31-4B8C-83A1-F6EECF244321}">
                <p14:modId xmlns:p14="http://schemas.microsoft.com/office/powerpoint/2010/main" val="1759920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640781621"/>
                    </a:ext>
                  </a:extLst>
                </a:gridCol>
                <a:gridCol w="740664">
                  <a:extLst>
                    <a:ext uri="{9D8B030D-6E8A-4147-A177-3AD203B41FA5}">
                      <a16:colId xmlns:a16="http://schemas.microsoft.com/office/drawing/2014/main" val="2160656993"/>
                    </a:ext>
                  </a:extLst>
                </a:gridCol>
                <a:gridCol w="208280">
                  <a:extLst>
                    <a:ext uri="{9D8B030D-6E8A-4147-A177-3AD203B41FA5}">
                      <a16:colId xmlns:a16="http://schemas.microsoft.com/office/drawing/2014/main" val="3425384087"/>
                    </a:ext>
                  </a:extLst>
                </a:gridCol>
                <a:gridCol w="246888">
                  <a:extLst>
                    <a:ext uri="{9D8B030D-6E8A-4147-A177-3AD203B41FA5}">
                      <a16:colId xmlns:a16="http://schemas.microsoft.com/office/drawing/2014/main" val="1496815773"/>
                    </a:ext>
                  </a:extLst>
                </a:gridCol>
                <a:gridCol w="246888">
                  <a:extLst>
                    <a:ext uri="{9D8B030D-6E8A-4147-A177-3AD203B41FA5}">
                      <a16:colId xmlns:a16="http://schemas.microsoft.com/office/drawing/2014/main" val="2331717613"/>
                    </a:ext>
                  </a:extLst>
                </a:gridCol>
                <a:gridCol w="246888">
                  <a:extLst>
                    <a:ext uri="{9D8B030D-6E8A-4147-A177-3AD203B41FA5}">
                      <a16:colId xmlns:a16="http://schemas.microsoft.com/office/drawing/2014/main" val="4255112705"/>
                    </a:ext>
                  </a:extLst>
                </a:gridCol>
                <a:gridCol w="246888">
                  <a:extLst>
                    <a:ext uri="{9D8B030D-6E8A-4147-A177-3AD203B41FA5}">
                      <a16:colId xmlns:a16="http://schemas.microsoft.com/office/drawing/2014/main" val="2668859489"/>
                    </a:ext>
                  </a:extLst>
                </a:gridCol>
                <a:gridCol w="246888">
                  <a:extLst>
                    <a:ext uri="{9D8B030D-6E8A-4147-A177-3AD203B41FA5}">
                      <a16:colId xmlns:a16="http://schemas.microsoft.com/office/drawing/2014/main" val="190452738"/>
                    </a:ext>
                  </a:extLst>
                </a:gridCol>
                <a:gridCol w="246888">
                  <a:extLst>
                    <a:ext uri="{9D8B030D-6E8A-4147-A177-3AD203B41FA5}">
                      <a16:colId xmlns:a16="http://schemas.microsoft.com/office/drawing/2014/main" val="431714356"/>
                    </a:ext>
                  </a:extLst>
                </a:gridCol>
                <a:gridCol w="246888">
                  <a:extLst>
                    <a:ext uri="{9D8B030D-6E8A-4147-A177-3AD203B41FA5}">
                      <a16:colId xmlns:a16="http://schemas.microsoft.com/office/drawing/2014/main" val="3203942562"/>
                    </a:ext>
                  </a:extLst>
                </a:gridCol>
                <a:gridCol w="246888">
                  <a:extLst>
                    <a:ext uri="{9D8B030D-6E8A-4147-A177-3AD203B41FA5}">
                      <a16:colId xmlns:a16="http://schemas.microsoft.com/office/drawing/2014/main" val="728659266"/>
                    </a:ext>
                  </a:extLst>
                </a:gridCol>
                <a:gridCol w="246888">
                  <a:extLst>
                    <a:ext uri="{9D8B030D-6E8A-4147-A177-3AD203B41FA5}">
                      <a16:colId xmlns:a16="http://schemas.microsoft.com/office/drawing/2014/main" val="798582652"/>
                    </a:ext>
                  </a:extLst>
                </a:gridCol>
                <a:gridCol w="246888">
                  <a:extLst>
                    <a:ext uri="{9D8B030D-6E8A-4147-A177-3AD203B41FA5}">
                      <a16:colId xmlns:a16="http://schemas.microsoft.com/office/drawing/2014/main" val="1620505226"/>
                    </a:ext>
                  </a:extLst>
                </a:gridCol>
                <a:gridCol w="246888">
                  <a:extLst>
                    <a:ext uri="{9D8B030D-6E8A-4147-A177-3AD203B41FA5}">
                      <a16:colId xmlns:a16="http://schemas.microsoft.com/office/drawing/2014/main" val="707990582"/>
                    </a:ext>
                  </a:extLst>
                </a:gridCol>
                <a:gridCol w="246888">
                  <a:extLst>
                    <a:ext uri="{9D8B030D-6E8A-4147-A177-3AD203B41FA5}">
                      <a16:colId xmlns:a16="http://schemas.microsoft.com/office/drawing/2014/main" val="2589661746"/>
                    </a:ext>
                  </a:extLst>
                </a:gridCol>
                <a:gridCol w="246888">
                  <a:extLst>
                    <a:ext uri="{9D8B030D-6E8A-4147-A177-3AD203B41FA5}">
                      <a16:colId xmlns:a16="http://schemas.microsoft.com/office/drawing/2014/main" val="101588876"/>
                    </a:ext>
                  </a:extLst>
                </a:gridCol>
                <a:gridCol w="246888">
                  <a:extLst>
                    <a:ext uri="{9D8B030D-6E8A-4147-A177-3AD203B41FA5}">
                      <a16:colId xmlns:a16="http://schemas.microsoft.com/office/drawing/2014/main" val="3056338386"/>
                    </a:ext>
                  </a:extLst>
                </a:gridCol>
                <a:gridCol w="246888">
                  <a:extLst>
                    <a:ext uri="{9D8B030D-6E8A-4147-A177-3AD203B41FA5}">
                      <a16:colId xmlns:a16="http://schemas.microsoft.com/office/drawing/2014/main" val="1620074003"/>
                    </a:ext>
                  </a:extLst>
                </a:gridCol>
                <a:gridCol w="246888">
                  <a:extLst>
                    <a:ext uri="{9D8B030D-6E8A-4147-A177-3AD203B41FA5}">
                      <a16:colId xmlns:a16="http://schemas.microsoft.com/office/drawing/2014/main" val="2594827027"/>
                    </a:ext>
                  </a:extLst>
                </a:gridCol>
                <a:gridCol w="246888">
                  <a:extLst>
                    <a:ext uri="{9D8B030D-6E8A-4147-A177-3AD203B41FA5}">
                      <a16:colId xmlns:a16="http://schemas.microsoft.com/office/drawing/2014/main" val="3928220219"/>
                    </a:ext>
                  </a:extLst>
                </a:gridCol>
                <a:gridCol w="246888">
                  <a:extLst>
                    <a:ext uri="{9D8B030D-6E8A-4147-A177-3AD203B41FA5}">
                      <a16:colId xmlns:a16="http://schemas.microsoft.com/office/drawing/2014/main" val="3605416919"/>
                    </a:ext>
                  </a:extLst>
                </a:gridCol>
                <a:gridCol w="246888">
                  <a:extLst>
                    <a:ext uri="{9D8B030D-6E8A-4147-A177-3AD203B41FA5}">
                      <a16:colId xmlns:a16="http://schemas.microsoft.com/office/drawing/2014/main" val="4218290731"/>
                    </a:ext>
                  </a:extLst>
                </a:gridCol>
                <a:gridCol w="246888">
                  <a:extLst>
                    <a:ext uri="{9D8B030D-6E8A-4147-A177-3AD203B41FA5}">
                      <a16:colId xmlns:a16="http://schemas.microsoft.com/office/drawing/2014/main" val="3068782745"/>
                    </a:ext>
                  </a:extLst>
                </a:gridCol>
                <a:gridCol w="208280">
                  <a:extLst>
                    <a:ext uri="{9D8B030D-6E8A-4147-A177-3AD203B41FA5}">
                      <a16:colId xmlns:a16="http://schemas.microsoft.com/office/drawing/2014/main" val="2005094752"/>
                    </a:ext>
                  </a:extLst>
                </a:gridCol>
                <a:gridCol w="208280">
                  <a:extLst>
                    <a:ext uri="{9D8B030D-6E8A-4147-A177-3AD203B41FA5}">
                      <a16:colId xmlns:a16="http://schemas.microsoft.com/office/drawing/2014/main" val="3205527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526118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 - 2020-06-29 23:18:49</a:t>
                      </a:r>
                      <a:r>
                        <a:rPr kumimoji="0" lang="en-US" sz="1000" b="0" i="0" u="none" strike="noStrike" kern="1200" cap="none" spc="0" normalizeH="0" baseline="0" noProof="0">
                          <a:ln>
                            <a:noFill/>
                          </a:ln>
                          <a:solidFill>
                            <a:prstClr val="black"/>
                          </a:solidFill>
                          <a:effectLst/>
                          <a:uLnTx/>
                          <a:uFillTx/>
                          <a:latin typeface="+mn-lt"/>
                          <a:ea typeface="+mn-ea"/>
                          <a:cs typeface="+mn-cs"/>
                        </a:rPr>
                        <a:t>
 From local remedies to promising unconventional medicine, It is important to verify any and all information before sharing it, especially when it comes to COVID-19. 
#COVID19 #CoronaVirus #Misinformation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p168x128/106253666_669124657269120_102077213533823019_n.jpg?_nc_cat=107&amp;_nc_sid=08861d&amp;_nc_eui2=AeH8t9HcuIEsjXHGjcwusvUpNU_-2dgTmqE1T_7Z2BOaoY7QAD7M23tpUXIO1GNS3G8&amp;_nc_ohc=HFD6LzUPkDYAX_sntVA&amp;_nc_ht=scontent-lga3-1.xx&amp;oh=97cea17b0de0f49cb10f2805604fa012&amp;oe=5F543D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05:19:12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POLITICS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extLst>
                  <a:ext uri="{0D108BD9-81ED-4DB2-BD59-A6C34878D82A}">
                    <a16:rowId xmlns:a16="http://schemas.microsoft.com/office/drawing/2014/main" val="1827445263"/>
                  </a:ext>
                </a:extLst>
              </a:tr>
            </a:tbl>
          </a:graphicData>
        </a:graphic>
      </p:graphicFrame>
      <p:sp>
        <p:nvSpPr>
          <p:cNvPr id="4" name="Text Placeholder 3">
            <a:extLst>
              <a:ext uri="{FF2B5EF4-FFF2-40B4-BE49-F238E27FC236}">
                <a16:creationId xmlns:a16="http://schemas.microsoft.com/office/drawing/2014/main" id="{035932E3-636A-4881-9000-D2691106E35C}"/>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412715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3C51F-A379-43F8-9B8B-B505720DD2DD}"/>
              </a:ext>
            </a:extLst>
          </p:cNvPr>
          <p:cNvSpPr>
            <a:spLocks noGrp="1"/>
          </p:cNvSpPr>
          <p:nvPr>
            <p:ph type="title"/>
          </p:nvPr>
        </p:nvSpPr>
        <p:spPr/>
        <p:txBody>
          <a:bodyPr/>
          <a:lstStyle/>
          <a:p>
            <a:r>
              <a:rPr lang="en-US"/>
              <a:t>Facebook Own Videos Table | COVID-19 Campaign July - 9 of 14</a:t>
            </a:r>
          </a:p>
        </p:txBody>
      </p:sp>
      <p:graphicFrame>
        <p:nvGraphicFramePr>
          <p:cNvPr id="5" name="Table Placeholder 4">
            <a:extLst>
              <a:ext uri="{FF2B5EF4-FFF2-40B4-BE49-F238E27FC236}">
                <a16:creationId xmlns:a16="http://schemas.microsoft.com/office/drawing/2014/main" id="{D57C5D4C-BDF3-4604-AE37-1C913CD7C36B}"/>
              </a:ext>
            </a:extLst>
          </p:cNvPr>
          <p:cNvGraphicFramePr>
            <a:graphicFrameLocks noGrp="1"/>
          </p:cNvGraphicFramePr>
          <p:nvPr>
            <p:ph type="tbl" sz="quarter" idx="13"/>
            <p:extLst>
              <p:ext uri="{D42A27DB-BD31-4B8C-83A1-F6EECF244321}">
                <p14:modId xmlns:p14="http://schemas.microsoft.com/office/powerpoint/2010/main" val="3346388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207611005"/>
                    </a:ext>
                  </a:extLst>
                </a:gridCol>
                <a:gridCol w="740664">
                  <a:extLst>
                    <a:ext uri="{9D8B030D-6E8A-4147-A177-3AD203B41FA5}">
                      <a16:colId xmlns:a16="http://schemas.microsoft.com/office/drawing/2014/main" val="2624139435"/>
                    </a:ext>
                  </a:extLst>
                </a:gridCol>
                <a:gridCol w="208280">
                  <a:extLst>
                    <a:ext uri="{9D8B030D-6E8A-4147-A177-3AD203B41FA5}">
                      <a16:colId xmlns:a16="http://schemas.microsoft.com/office/drawing/2014/main" val="557794301"/>
                    </a:ext>
                  </a:extLst>
                </a:gridCol>
                <a:gridCol w="246888">
                  <a:extLst>
                    <a:ext uri="{9D8B030D-6E8A-4147-A177-3AD203B41FA5}">
                      <a16:colId xmlns:a16="http://schemas.microsoft.com/office/drawing/2014/main" val="1176875224"/>
                    </a:ext>
                  </a:extLst>
                </a:gridCol>
                <a:gridCol w="246888">
                  <a:extLst>
                    <a:ext uri="{9D8B030D-6E8A-4147-A177-3AD203B41FA5}">
                      <a16:colId xmlns:a16="http://schemas.microsoft.com/office/drawing/2014/main" val="2396731337"/>
                    </a:ext>
                  </a:extLst>
                </a:gridCol>
                <a:gridCol w="246888">
                  <a:extLst>
                    <a:ext uri="{9D8B030D-6E8A-4147-A177-3AD203B41FA5}">
                      <a16:colId xmlns:a16="http://schemas.microsoft.com/office/drawing/2014/main" val="3181080513"/>
                    </a:ext>
                  </a:extLst>
                </a:gridCol>
                <a:gridCol w="246888">
                  <a:extLst>
                    <a:ext uri="{9D8B030D-6E8A-4147-A177-3AD203B41FA5}">
                      <a16:colId xmlns:a16="http://schemas.microsoft.com/office/drawing/2014/main" val="1785401082"/>
                    </a:ext>
                  </a:extLst>
                </a:gridCol>
                <a:gridCol w="246888">
                  <a:extLst>
                    <a:ext uri="{9D8B030D-6E8A-4147-A177-3AD203B41FA5}">
                      <a16:colId xmlns:a16="http://schemas.microsoft.com/office/drawing/2014/main" val="1838537423"/>
                    </a:ext>
                  </a:extLst>
                </a:gridCol>
                <a:gridCol w="246888">
                  <a:extLst>
                    <a:ext uri="{9D8B030D-6E8A-4147-A177-3AD203B41FA5}">
                      <a16:colId xmlns:a16="http://schemas.microsoft.com/office/drawing/2014/main" val="1511872736"/>
                    </a:ext>
                  </a:extLst>
                </a:gridCol>
                <a:gridCol w="246888">
                  <a:extLst>
                    <a:ext uri="{9D8B030D-6E8A-4147-A177-3AD203B41FA5}">
                      <a16:colId xmlns:a16="http://schemas.microsoft.com/office/drawing/2014/main" val="1370449597"/>
                    </a:ext>
                  </a:extLst>
                </a:gridCol>
                <a:gridCol w="246888">
                  <a:extLst>
                    <a:ext uri="{9D8B030D-6E8A-4147-A177-3AD203B41FA5}">
                      <a16:colId xmlns:a16="http://schemas.microsoft.com/office/drawing/2014/main" val="539099929"/>
                    </a:ext>
                  </a:extLst>
                </a:gridCol>
                <a:gridCol w="246888">
                  <a:extLst>
                    <a:ext uri="{9D8B030D-6E8A-4147-A177-3AD203B41FA5}">
                      <a16:colId xmlns:a16="http://schemas.microsoft.com/office/drawing/2014/main" val="3274358708"/>
                    </a:ext>
                  </a:extLst>
                </a:gridCol>
                <a:gridCol w="246888">
                  <a:extLst>
                    <a:ext uri="{9D8B030D-6E8A-4147-A177-3AD203B41FA5}">
                      <a16:colId xmlns:a16="http://schemas.microsoft.com/office/drawing/2014/main" val="2533496546"/>
                    </a:ext>
                  </a:extLst>
                </a:gridCol>
                <a:gridCol w="246888">
                  <a:extLst>
                    <a:ext uri="{9D8B030D-6E8A-4147-A177-3AD203B41FA5}">
                      <a16:colId xmlns:a16="http://schemas.microsoft.com/office/drawing/2014/main" val="351636086"/>
                    </a:ext>
                  </a:extLst>
                </a:gridCol>
                <a:gridCol w="246888">
                  <a:extLst>
                    <a:ext uri="{9D8B030D-6E8A-4147-A177-3AD203B41FA5}">
                      <a16:colId xmlns:a16="http://schemas.microsoft.com/office/drawing/2014/main" val="2326658933"/>
                    </a:ext>
                  </a:extLst>
                </a:gridCol>
                <a:gridCol w="246888">
                  <a:extLst>
                    <a:ext uri="{9D8B030D-6E8A-4147-A177-3AD203B41FA5}">
                      <a16:colId xmlns:a16="http://schemas.microsoft.com/office/drawing/2014/main" val="2120962870"/>
                    </a:ext>
                  </a:extLst>
                </a:gridCol>
                <a:gridCol w="246888">
                  <a:extLst>
                    <a:ext uri="{9D8B030D-6E8A-4147-A177-3AD203B41FA5}">
                      <a16:colId xmlns:a16="http://schemas.microsoft.com/office/drawing/2014/main" val="4058413225"/>
                    </a:ext>
                  </a:extLst>
                </a:gridCol>
                <a:gridCol w="246888">
                  <a:extLst>
                    <a:ext uri="{9D8B030D-6E8A-4147-A177-3AD203B41FA5}">
                      <a16:colId xmlns:a16="http://schemas.microsoft.com/office/drawing/2014/main" val="3813469228"/>
                    </a:ext>
                  </a:extLst>
                </a:gridCol>
                <a:gridCol w="246888">
                  <a:extLst>
                    <a:ext uri="{9D8B030D-6E8A-4147-A177-3AD203B41FA5}">
                      <a16:colId xmlns:a16="http://schemas.microsoft.com/office/drawing/2014/main" val="3310568400"/>
                    </a:ext>
                  </a:extLst>
                </a:gridCol>
                <a:gridCol w="246888">
                  <a:extLst>
                    <a:ext uri="{9D8B030D-6E8A-4147-A177-3AD203B41FA5}">
                      <a16:colId xmlns:a16="http://schemas.microsoft.com/office/drawing/2014/main" val="2934692947"/>
                    </a:ext>
                  </a:extLst>
                </a:gridCol>
                <a:gridCol w="246888">
                  <a:extLst>
                    <a:ext uri="{9D8B030D-6E8A-4147-A177-3AD203B41FA5}">
                      <a16:colId xmlns:a16="http://schemas.microsoft.com/office/drawing/2014/main" val="2959782402"/>
                    </a:ext>
                  </a:extLst>
                </a:gridCol>
                <a:gridCol w="246888">
                  <a:extLst>
                    <a:ext uri="{9D8B030D-6E8A-4147-A177-3AD203B41FA5}">
                      <a16:colId xmlns:a16="http://schemas.microsoft.com/office/drawing/2014/main" val="3183886299"/>
                    </a:ext>
                  </a:extLst>
                </a:gridCol>
                <a:gridCol w="246888">
                  <a:extLst>
                    <a:ext uri="{9D8B030D-6E8A-4147-A177-3AD203B41FA5}">
                      <a16:colId xmlns:a16="http://schemas.microsoft.com/office/drawing/2014/main" val="2064674485"/>
                    </a:ext>
                  </a:extLst>
                </a:gridCol>
                <a:gridCol w="208280">
                  <a:extLst>
                    <a:ext uri="{9D8B030D-6E8A-4147-A177-3AD203B41FA5}">
                      <a16:colId xmlns:a16="http://schemas.microsoft.com/office/drawing/2014/main" val="1050218089"/>
                    </a:ext>
                  </a:extLst>
                </a:gridCol>
                <a:gridCol w="208280">
                  <a:extLst>
                    <a:ext uri="{9D8B030D-6E8A-4147-A177-3AD203B41FA5}">
                      <a16:colId xmlns:a16="http://schemas.microsoft.com/office/drawing/2014/main" val="1384767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30649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Haqdaar - 2020-06-27 14:23:41</a:t>
                      </a:r>
                      <a:r>
                        <a:rPr kumimoji="0" lang="en-US" sz="1000" b="0" i="0" u="none" strike="noStrike" kern="1200" cap="none" spc="0" normalizeH="0" baseline="0" noProof="0">
                          <a:ln>
                            <a:noFill/>
                          </a:ln>
                          <a:solidFill>
                            <a:prstClr val="black"/>
                          </a:solidFill>
                          <a:effectLst/>
                          <a:uLnTx/>
                          <a:uFillTx/>
                          <a:latin typeface="+mn-lt"/>
                          <a:ea typeface="+mn-ea"/>
                          <a:cs typeface="+mn-cs"/>
                        </a:rPr>
                        <a:t>
 20 point SOPs for mosques by President of Pakistan and Ulema.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15.5256-10/p168x128/106059089_3019826011577072_9190182923444187012_n.jpg?_nc_cat=100&amp;_nc_sid=08861d&amp;_nc_eui2=AeFFpeVxRAcI1pnushZ3grlKPDC2dW4fHyI8MLZ1bh8fImjxrS1Z3W2znjGLHZzHKO0&amp;_nc_ohc=sG-qjwgF4gwAX9xjHIb&amp;_nc_ht=scontent-atl3-1.xx&amp;oh=47122b25eaabf62df49c001c1a3b6b44&amp;oe=5F56EC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05:19:12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Custom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6.12 %</a:t>
                      </a:r>
                    </a:p>
                  </a:txBody>
                  <a:tcPr/>
                </a:tc>
                <a:extLst>
                  <a:ext uri="{0D108BD9-81ED-4DB2-BD59-A6C34878D82A}">
                    <a16:rowId xmlns:a16="http://schemas.microsoft.com/office/drawing/2014/main" val="1995945432"/>
                  </a:ext>
                </a:extLst>
              </a:tr>
            </a:tbl>
          </a:graphicData>
        </a:graphic>
      </p:graphicFrame>
      <p:sp>
        <p:nvSpPr>
          <p:cNvPr id="4" name="Text Placeholder 3">
            <a:extLst>
              <a:ext uri="{FF2B5EF4-FFF2-40B4-BE49-F238E27FC236}">
                <a16:creationId xmlns:a16="http://schemas.microsoft.com/office/drawing/2014/main" id="{E217423D-3BFC-440F-8A2B-6870B3DDF2C4}"/>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3967994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AE1B6-DCD8-4161-B504-BFA67372EB5D}"/>
              </a:ext>
            </a:extLst>
          </p:cNvPr>
          <p:cNvSpPr>
            <a:spLocks noGrp="1"/>
          </p:cNvSpPr>
          <p:nvPr>
            <p:ph type="title"/>
          </p:nvPr>
        </p:nvSpPr>
        <p:spPr/>
        <p:txBody>
          <a:bodyPr/>
          <a:lstStyle/>
          <a:p>
            <a:r>
              <a:rPr lang="en-US"/>
              <a:t>Facebook Own Videos Table | COVID-19 Campaign July - 10 of 14</a:t>
            </a:r>
          </a:p>
        </p:txBody>
      </p:sp>
      <p:graphicFrame>
        <p:nvGraphicFramePr>
          <p:cNvPr id="5" name="Table Placeholder 4">
            <a:extLst>
              <a:ext uri="{FF2B5EF4-FFF2-40B4-BE49-F238E27FC236}">
                <a16:creationId xmlns:a16="http://schemas.microsoft.com/office/drawing/2014/main" id="{43F6293B-C4AF-446B-AF94-2035C599045A}"/>
              </a:ext>
            </a:extLst>
          </p:cNvPr>
          <p:cNvGraphicFramePr>
            <a:graphicFrameLocks noGrp="1"/>
          </p:cNvGraphicFramePr>
          <p:nvPr>
            <p:ph type="tbl" sz="quarter" idx="13"/>
            <p:extLst>
              <p:ext uri="{D42A27DB-BD31-4B8C-83A1-F6EECF244321}">
                <p14:modId xmlns:p14="http://schemas.microsoft.com/office/powerpoint/2010/main" val="1769148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604665587"/>
                    </a:ext>
                  </a:extLst>
                </a:gridCol>
                <a:gridCol w="740664">
                  <a:extLst>
                    <a:ext uri="{9D8B030D-6E8A-4147-A177-3AD203B41FA5}">
                      <a16:colId xmlns:a16="http://schemas.microsoft.com/office/drawing/2014/main" val="256595737"/>
                    </a:ext>
                  </a:extLst>
                </a:gridCol>
                <a:gridCol w="208280">
                  <a:extLst>
                    <a:ext uri="{9D8B030D-6E8A-4147-A177-3AD203B41FA5}">
                      <a16:colId xmlns:a16="http://schemas.microsoft.com/office/drawing/2014/main" val="2090824108"/>
                    </a:ext>
                  </a:extLst>
                </a:gridCol>
                <a:gridCol w="246888">
                  <a:extLst>
                    <a:ext uri="{9D8B030D-6E8A-4147-A177-3AD203B41FA5}">
                      <a16:colId xmlns:a16="http://schemas.microsoft.com/office/drawing/2014/main" val="4168204581"/>
                    </a:ext>
                  </a:extLst>
                </a:gridCol>
                <a:gridCol w="246888">
                  <a:extLst>
                    <a:ext uri="{9D8B030D-6E8A-4147-A177-3AD203B41FA5}">
                      <a16:colId xmlns:a16="http://schemas.microsoft.com/office/drawing/2014/main" val="467821873"/>
                    </a:ext>
                  </a:extLst>
                </a:gridCol>
                <a:gridCol w="246888">
                  <a:extLst>
                    <a:ext uri="{9D8B030D-6E8A-4147-A177-3AD203B41FA5}">
                      <a16:colId xmlns:a16="http://schemas.microsoft.com/office/drawing/2014/main" val="2181545509"/>
                    </a:ext>
                  </a:extLst>
                </a:gridCol>
                <a:gridCol w="246888">
                  <a:extLst>
                    <a:ext uri="{9D8B030D-6E8A-4147-A177-3AD203B41FA5}">
                      <a16:colId xmlns:a16="http://schemas.microsoft.com/office/drawing/2014/main" val="943025443"/>
                    </a:ext>
                  </a:extLst>
                </a:gridCol>
                <a:gridCol w="246888">
                  <a:extLst>
                    <a:ext uri="{9D8B030D-6E8A-4147-A177-3AD203B41FA5}">
                      <a16:colId xmlns:a16="http://schemas.microsoft.com/office/drawing/2014/main" val="3086419852"/>
                    </a:ext>
                  </a:extLst>
                </a:gridCol>
                <a:gridCol w="246888">
                  <a:extLst>
                    <a:ext uri="{9D8B030D-6E8A-4147-A177-3AD203B41FA5}">
                      <a16:colId xmlns:a16="http://schemas.microsoft.com/office/drawing/2014/main" val="1444775474"/>
                    </a:ext>
                  </a:extLst>
                </a:gridCol>
                <a:gridCol w="246888">
                  <a:extLst>
                    <a:ext uri="{9D8B030D-6E8A-4147-A177-3AD203B41FA5}">
                      <a16:colId xmlns:a16="http://schemas.microsoft.com/office/drawing/2014/main" val="3824220823"/>
                    </a:ext>
                  </a:extLst>
                </a:gridCol>
                <a:gridCol w="246888">
                  <a:extLst>
                    <a:ext uri="{9D8B030D-6E8A-4147-A177-3AD203B41FA5}">
                      <a16:colId xmlns:a16="http://schemas.microsoft.com/office/drawing/2014/main" val="4000925553"/>
                    </a:ext>
                  </a:extLst>
                </a:gridCol>
                <a:gridCol w="246888">
                  <a:extLst>
                    <a:ext uri="{9D8B030D-6E8A-4147-A177-3AD203B41FA5}">
                      <a16:colId xmlns:a16="http://schemas.microsoft.com/office/drawing/2014/main" val="481338886"/>
                    </a:ext>
                  </a:extLst>
                </a:gridCol>
                <a:gridCol w="246888">
                  <a:extLst>
                    <a:ext uri="{9D8B030D-6E8A-4147-A177-3AD203B41FA5}">
                      <a16:colId xmlns:a16="http://schemas.microsoft.com/office/drawing/2014/main" val="2315341299"/>
                    </a:ext>
                  </a:extLst>
                </a:gridCol>
                <a:gridCol w="246888">
                  <a:extLst>
                    <a:ext uri="{9D8B030D-6E8A-4147-A177-3AD203B41FA5}">
                      <a16:colId xmlns:a16="http://schemas.microsoft.com/office/drawing/2014/main" val="1524599417"/>
                    </a:ext>
                  </a:extLst>
                </a:gridCol>
                <a:gridCol w="246888">
                  <a:extLst>
                    <a:ext uri="{9D8B030D-6E8A-4147-A177-3AD203B41FA5}">
                      <a16:colId xmlns:a16="http://schemas.microsoft.com/office/drawing/2014/main" val="1518309920"/>
                    </a:ext>
                  </a:extLst>
                </a:gridCol>
                <a:gridCol w="246888">
                  <a:extLst>
                    <a:ext uri="{9D8B030D-6E8A-4147-A177-3AD203B41FA5}">
                      <a16:colId xmlns:a16="http://schemas.microsoft.com/office/drawing/2014/main" val="2200976000"/>
                    </a:ext>
                  </a:extLst>
                </a:gridCol>
                <a:gridCol w="246888">
                  <a:extLst>
                    <a:ext uri="{9D8B030D-6E8A-4147-A177-3AD203B41FA5}">
                      <a16:colId xmlns:a16="http://schemas.microsoft.com/office/drawing/2014/main" val="2896296533"/>
                    </a:ext>
                  </a:extLst>
                </a:gridCol>
                <a:gridCol w="246888">
                  <a:extLst>
                    <a:ext uri="{9D8B030D-6E8A-4147-A177-3AD203B41FA5}">
                      <a16:colId xmlns:a16="http://schemas.microsoft.com/office/drawing/2014/main" val="1113364649"/>
                    </a:ext>
                  </a:extLst>
                </a:gridCol>
                <a:gridCol w="246888">
                  <a:extLst>
                    <a:ext uri="{9D8B030D-6E8A-4147-A177-3AD203B41FA5}">
                      <a16:colId xmlns:a16="http://schemas.microsoft.com/office/drawing/2014/main" val="1537234609"/>
                    </a:ext>
                  </a:extLst>
                </a:gridCol>
                <a:gridCol w="246888">
                  <a:extLst>
                    <a:ext uri="{9D8B030D-6E8A-4147-A177-3AD203B41FA5}">
                      <a16:colId xmlns:a16="http://schemas.microsoft.com/office/drawing/2014/main" val="1509802094"/>
                    </a:ext>
                  </a:extLst>
                </a:gridCol>
                <a:gridCol w="246888">
                  <a:extLst>
                    <a:ext uri="{9D8B030D-6E8A-4147-A177-3AD203B41FA5}">
                      <a16:colId xmlns:a16="http://schemas.microsoft.com/office/drawing/2014/main" val="1171819752"/>
                    </a:ext>
                  </a:extLst>
                </a:gridCol>
                <a:gridCol w="246888">
                  <a:extLst>
                    <a:ext uri="{9D8B030D-6E8A-4147-A177-3AD203B41FA5}">
                      <a16:colId xmlns:a16="http://schemas.microsoft.com/office/drawing/2014/main" val="1354044915"/>
                    </a:ext>
                  </a:extLst>
                </a:gridCol>
                <a:gridCol w="246888">
                  <a:extLst>
                    <a:ext uri="{9D8B030D-6E8A-4147-A177-3AD203B41FA5}">
                      <a16:colId xmlns:a16="http://schemas.microsoft.com/office/drawing/2014/main" val="4024476489"/>
                    </a:ext>
                  </a:extLst>
                </a:gridCol>
                <a:gridCol w="208280">
                  <a:extLst>
                    <a:ext uri="{9D8B030D-6E8A-4147-A177-3AD203B41FA5}">
                      <a16:colId xmlns:a16="http://schemas.microsoft.com/office/drawing/2014/main" val="1311670022"/>
                    </a:ext>
                  </a:extLst>
                </a:gridCol>
                <a:gridCol w="208280">
                  <a:extLst>
                    <a:ext uri="{9D8B030D-6E8A-4147-A177-3AD203B41FA5}">
                      <a16:colId xmlns:a16="http://schemas.microsoft.com/office/drawing/2014/main" val="2844443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110584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Hamara Paigham </a:t>
                      </a:r>
                      <a:r>
                        <a:rPr kumimoji="0" lang="ar-AE" sz="1000" b="1" i="0" u="none" strike="noStrike" kern="1200" cap="none" spc="0" normalizeH="0" baseline="0" noProof="0">
                          <a:ln>
                            <a:noFill/>
                          </a:ln>
                          <a:solidFill>
                            <a:prstClr val="black"/>
                          </a:solidFill>
                          <a:effectLst/>
                          <a:uLnTx/>
                          <a:uFillTx/>
                          <a:latin typeface="+mn-lt"/>
                          <a:ea typeface="+mn-ea"/>
                          <a:cs typeface="+mn-cs"/>
                        </a:rPr>
                        <a:t>ہمارا پیغام - 2020-06-19 20:32:47</a:t>
                      </a:r>
                      <a:r>
                        <a:rPr kumimoji="0" lang="ar-AE" sz="1000" b="0" i="0" u="none" strike="noStrike" kern="1200" cap="none" spc="0" normalizeH="0" baseline="0" noProof="0">
                          <a:ln>
                            <a:noFill/>
                          </a:ln>
                          <a:solidFill>
                            <a:prstClr val="black"/>
                          </a:solidFill>
                          <a:effectLst/>
                          <a:uLnTx/>
                          <a:uFillTx/>
                          <a:latin typeface="+mn-lt"/>
                          <a:ea typeface="+mn-ea"/>
                          <a:cs typeface="+mn-cs"/>
                        </a:rPr>
                        <a:t>
 اگر سب دوسروں پر انگلی اٹھانے کی بجائے اپنی ذمہ داریوں پر توجہ دیں تو پاکستان دنیا کا محفوظ ترین ملک بن سکتا ہے
#</a:t>
                      </a:r>
                      <a:r>
                        <a:rPr kumimoji="0" lang="en-US" sz="1000" b="0" i="0" u="none" strike="noStrike" kern="1200" cap="none" spc="0" normalizeH="0" baseline="0" noProof="0">
                          <a:ln>
                            <a:noFill/>
                          </a:ln>
                          <a:solidFill>
                            <a:prstClr val="black"/>
                          </a:solidFill>
                          <a:effectLst/>
                          <a:uLnTx/>
                          <a:uFillTx/>
                          <a:latin typeface="+mn-lt"/>
                          <a:ea typeface="+mn-ea"/>
                          <a:cs typeface="+mn-cs"/>
                        </a:rPr>
                        <a:t>StayHome #StaySafe #StayHomeStaySafe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160x160/104467155_570652513644423_8178747353051123798_n.jpg?_nc_cat=100&amp;_nc_sid=08861d&amp;_nc_eui2=AeGhczIqxY7db2sCYx9uM8r9GFRaHDWtLboYVFocNa0tul-I4LHC-RkZ4W61XNbkrGg&amp;_nc_ohc=VHhf8-T9_ygAX_sntDu&amp;_nc_ht=scontent-iad3-1.xx&amp;oh=0b6d91480172d3343e56af6eb68bc3c4&amp;oe=5F557D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17:19:15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10.87 %</a:t>
                      </a:r>
                    </a:p>
                  </a:txBody>
                  <a:tcPr/>
                </a:tc>
                <a:extLst>
                  <a:ext uri="{0D108BD9-81ED-4DB2-BD59-A6C34878D82A}">
                    <a16:rowId xmlns:a16="http://schemas.microsoft.com/office/drawing/2014/main" val="2954174923"/>
                  </a:ext>
                </a:extLst>
              </a:tr>
            </a:tbl>
          </a:graphicData>
        </a:graphic>
      </p:graphicFrame>
      <p:sp>
        <p:nvSpPr>
          <p:cNvPr id="4" name="Text Placeholder 3">
            <a:extLst>
              <a:ext uri="{FF2B5EF4-FFF2-40B4-BE49-F238E27FC236}">
                <a16:creationId xmlns:a16="http://schemas.microsoft.com/office/drawing/2014/main" id="{3365F5B8-7E47-49ED-AB55-EECD801B368B}"/>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3686587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E6BE4-6B3D-4311-A6BD-76D149112ED3}"/>
              </a:ext>
            </a:extLst>
          </p:cNvPr>
          <p:cNvSpPr>
            <a:spLocks noGrp="1"/>
          </p:cNvSpPr>
          <p:nvPr>
            <p:ph type="title"/>
          </p:nvPr>
        </p:nvSpPr>
        <p:spPr/>
        <p:txBody>
          <a:bodyPr/>
          <a:lstStyle/>
          <a:p>
            <a:r>
              <a:rPr lang="en-US"/>
              <a:t>Facebook Own Videos Table | COVID-19 Campaign July - 11 of 14</a:t>
            </a:r>
          </a:p>
        </p:txBody>
      </p:sp>
      <p:graphicFrame>
        <p:nvGraphicFramePr>
          <p:cNvPr id="5" name="Table Placeholder 4">
            <a:extLst>
              <a:ext uri="{FF2B5EF4-FFF2-40B4-BE49-F238E27FC236}">
                <a16:creationId xmlns:a16="http://schemas.microsoft.com/office/drawing/2014/main" id="{35A4B070-340C-4015-881C-8A2ABE3B8E50}"/>
              </a:ext>
            </a:extLst>
          </p:cNvPr>
          <p:cNvGraphicFramePr>
            <a:graphicFrameLocks noGrp="1"/>
          </p:cNvGraphicFramePr>
          <p:nvPr>
            <p:ph type="tbl" sz="quarter" idx="13"/>
            <p:extLst>
              <p:ext uri="{D42A27DB-BD31-4B8C-83A1-F6EECF244321}">
                <p14:modId xmlns:p14="http://schemas.microsoft.com/office/powerpoint/2010/main" val="785310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498581163"/>
                    </a:ext>
                  </a:extLst>
                </a:gridCol>
                <a:gridCol w="740664">
                  <a:extLst>
                    <a:ext uri="{9D8B030D-6E8A-4147-A177-3AD203B41FA5}">
                      <a16:colId xmlns:a16="http://schemas.microsoft.com/office/drawing/2014/main" val="1816449119"/>
                    </a:ext>
                  </a:extLst>
                </a:gridCol>
                <a:gridCol w="208280">
                  <a:extLst>
                    <a:ext uri="{9D8B030D-6E8A-4147-A177-3AD203B41FA5}">
                      <a16:colId xmlns:a16="http://schemas.microsoft.com/office/drawing/2014/main" val="2422214450"/>
                    </a:ext>
                  </a:extLst>
                </a:gridCol>
                <a:gridCol w="246888">
                  <a:extLst>
                    <a:ext uri="{9D8B030D-6E8A-4147-A177-3AD203B41FA5}">
                      <a16:colId xmlns:a16="http://schemas.microsoft.com/office/drawing/2014/main" val="792836884"/>
                    </a:ext>
                  </a:extLst>
                </a:gridCol>
                <a:gridCol w="246888">
                  <a:extLst>
                    <a:ext uri="{9D8B030D-6E8A-4147-A177-3AD203B41FA5}">
                      <a16:colId xmlns:a16="http://schemas.microsoft.com/office/drawing/2014/main" val="220485877"/>
                    </a:ext>
                  </a:extLst>
                </a:gridCol>
                <a:gridCol w="246888">
                  <a:extLst>
                    <a:ext uri="{9D8B030D-6E8A-4147-A177-3AD203B41FA5}">
                      <a16:colId xmlns:a16="http://schemas.microsoft.com/office/drawing/2014/main" val="801635807"/>
                    </a:ext>
                  </a:extLst>
                </a:gridCol>
                <a:gridCol w="246888">
                  <a:extLst>
                    <a:ext uri="{9D8B030D-6E8A-4147-A177-3AD203B41FA5}">
                      <a16:colId xmlns:a16="http://schemas.microsoft.com/office/drawing/2014/main" val="4090551307"/>
                    </a:ext>
                  </a:extLst>
                </a:gridCol>
                <a:gridCol w="246888">
                  <a:extLst>
                    <a:ext uri="{9D8B030D-6E8A-4147-A177-3AD203B41FA5}">
                      <a16:colId xmlns:a16="http://schemas.microsoft.com/office/drawing/2014/main" val="3465077436"/>
                    </a:ext>
                  </a:extLst>
                </a:gridCol>
                <a:gridCol w="246888">
                  <a:extLst>
                    <a:ext uri="{9D8B030D-6E8A-4147-A177-3AD203B41FA5}">
                      <a16:colId xmlns:a16="http://schemas.microsoft.com/office/drawing/2014/main" val="2771132677"/>
                    </a:ext>
                  </a:extLst>
                </a:gridCol>
                <a:gridCol w="246888">
                  <a:extLst>
                    <a:ext uri="{9D8B030D-6E8A-4147-A177-3AD203B41FA5}">
                      <a16:colId xmlns:a16="http://schemas.microsoft.com/office/drawing/2014/main" val="2267512922"/>
                    </a:ext>
                  </a:extLst>
                </a:gridCol>
                <a:gridCol w="246888">
                  <a:extLst>
                    <a:ext uri="{9D8B030D-6E8A-4147-A177-3AD203B41FA5}">
                      <a16:colId xmlns:a16="http://schemas.microsoft.com/office/drawing/2014/main" val="4242446559"/>
                    </a:ext>
                  </a:extLst>
                </a:gridCol>
                <a:gridCol w="246888">
                  <a:extLst>
                    <a:ext uri="{9D8B030D-6E8A-4147-A177-3AD203B41FA5}">
                      <a16:colId xmlns:a16="http://schemas.microsoft.com/office/drawing/2014/main" val="3997886619"/>
                    </a:ext>
                  </a:extLst>
                </a:gridCol>
                <a:gridCol w="246888">
                  <a:extLst>
                    <a:ext uri="{9D8B030D-6E8A-4147-A177-3AD203B41FA5}">
                      <a16:colId xmlns:a16="http://schemas.microsoft.com/office/drawing/2014/main" val="1406510400"/>
                    </a:ext>
                  </a:extLst>
                </a:gridCol>
                <a:gridCol w="246888">
                  <a:extLst>
                    <a:ext uri="{9D8B030D-6E8A-4147-A177-3AD203B41FA5}">
                      <a16:colId xmlns:a16="http://schemas.microsoft.com/office/drawing/2014/main" val="4170005232"/>
                    </a:ext>
                  </a:extLst>
                </a:gridCol>
                <a:gridCol w="246888">
                  <a:extLst>
                    <a:ext uri="{9D8B030D-6E8A-4147-A177-3AD203B41FA5}">
                      <a16:colId xmlns:a16="http://schemas.microsoft.com/office/drawing/2014/main" val="1568293457"/>
                    </a:ext>
                  </a:extLst>
                </a:gridCol>
                <a:gridCol w="246888">
                  <a:extLst>
                    <a:ext uri="{9D8B030D-6E8A-4147-A177-3AD203B41FA5}">
                      <a16:colId xmlns:a16="http://schemas.microsoft.com/office/drawing/2014/main" val="870577613"/>
                    </a:ext>
                  </a:extLst>
                </a:gridCol>
                <a:gridCol w="246888">
                  <a:extLst>
                    <a:ext uri="{9D8B030D-6E8A-4147-A177-3AD203B41FA5}">
                      <a16:colId xmlns:a16="http://schemas.microsoft.com/office/drawing/2014/main" val="4225761473"/>
                    </a:ext>
                  </a:extLst>
                </a:gridCol>
                <a:gridCol w="246888">
                  <a:extLst>
                    <a:ext uri="{9D8B030D-6E8A-4147-A177-3AD203B41FA5}">
                      <a16:colId xmlns:a16="http://schemas.microsoft.com/office/drawing/2014/main" val="2761162"/>
                    </a:ext>
                  </a:extLst>
                </a:gridCol>
                <a:gridCol w="246888">
                  <a:extLst>
                    <a:ext uri="{9D8B030D-6E8A-4147-A177-3AD203B41FA5}">
                      <a16:colId xmlns:a16="http://schemas.microsoft.com/office/drawing/2014/main" val="1000430450"/>
                    </a:ext>
                  </a:extLst>
                </a:gridCol>
                <a:gridCol w="246888">
                  <a:extLst>
                    <a:ext uri="{9D8B030D-6E8A-4147-A177-3AD203B41FA5}">
                      <a16:colId xmlns:a16="http://schemas.microsoft.com/office/drawing/2014/main" val="1908599189"/>
                    </a:ext>
                  </a:extLst>
                </a:gridCol>
                <a:gridCol w="246888">
                  <a:extLst>
                    <a:ext uri="{9D8B030D-6E8A-4147-A177-3AD203B41FA5}">
                      <a16:colId xmlns:a16="http://schemas.microsoft.com/office/drawing/2014/main" val="837301082"/>
                    </a:ext>
                  </a:extLst>
                </a:gridCol>
                <a:gridCol w="246888">
                  <a:extLst>
                    <a:ext uri="{9D8B030D-6E8A-4147-A177-3AD203B41FA5}">
                      <a16:colId xmlns:a16="http://schemas.microsoft.com/office/drawing/2014/main" val="3158682071"/>
                    </a:ext>
                  </a:extLst>
                </a:gridCol>
                <a:gridCol w="246888">
                  <a:extLst>
                    <a:ext uri="{9D8B030D-6E8A-4147-A177-3AD203B41FA5}">
                      <a16:colId xmlns:a16="http://schemas.microsoft.com/office/drawing/2014/main" val="2821006245"/>
                    </a:ext>
                  </a:extLst>
                </a:gridCol>
                <a:gridCol w="208280">
                  <a:extLst>
                    <a:ext uri="{9D8B030D-6E8A-4147-A177-3AD203B41FA5}">
                      <a16:colId xmlns:a16="http://schemas.microsoft.com/office/drawing/2014/main" val="777814163"/>
                    </a:ext>
                  </a:extLst>
                </a:gridCol>
                <a:gridCol w="208280">
                  <a:extLst>
                    <a:ext uri="{9D8B030D-6E8A-4147-A177-3AD203B41FA5}">
                      <a16:colId xmlns:a16="http://schemas.microsoft.com/office/drawing/2014/main" val="3071444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353667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 - 2020-06-18 17:39:38</a:t>
                      </a:r>
                      <a:r>
                        <a:rPr kumimoji="0" lang="en-US" sz="1000" b="0" i="0" u="none" strike="noStrike" kern="1200" cap="none" spc="0" normalizeH="0" baseline="0" noProof="0">
                          <a:ln>
                            <a:noFill/>
                          </a:ln>
                          <a:solidFill>
                            <a:prstClr val="black"/>
                          </a:solidFill>
                          <a:effectLst/>
                          <a:uLnTx/>
                          <a:uFillTx/>
                          <a:latin typeface="+mn-lt"/>
                          <a:ea typeface="+mn-ea"/>
                          <a:cs typeface="+mn-cs"/>
                        </a:rPr>
                        <a:t>
 Prevention is the best route.
Follow the SOPs, stay 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104661953_939809413148287_4610952401036489322_n.jpg?_nc_cat=110&amp;_nc_sid=08861d&amp;_nc_eui2=AeGXrSzw0GQxdW9LsEY61U6Bbt9qjRvpgyFu32qNG-mDISM1bF8mpA-3fZjr__ZKzPw&amp;_nc_ohc=Ay2JVKL6jvcAX8n4JDZ&amp;_nc_ht=scontent-iad3-1.xx&amp;_nc_tp=6&amp;oh=144cc4bd74ef2d2445bf5155843028e7&amp;oe=5F529E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08.08.2020 17:18:41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POLITICS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0.48 %</a:t>
                      </a:r>
                    </a:p>
                  </a:txBody>
                  <a:tcPr/>
                </a:tc>
                <a:extLst>
                  <a:ext uri="{0D108BD9-81ED-4DB2-BD59-A6C34878D82A}">
                    <a16:rowId xmlns:a16="http://schemas.microsoft.com/office/drawing/2014/main" val="3017928402"/>
                  </a:ext>
                </a:extLst>
              </a:tr>
            </a:tbl>
          </a:graphicData>
        </a:graphic>
      </p:graphicFrame>
      <p:sp>
        <p:nvSpPr>
          <p:cNvPr id="4" name="Text Placeholder 3">
            <a:extLst>
              <a:ext uri="{FF2B5EF4-FFF2-40B4-BE49-F238E27FC236}">
                <a16:creationId xmlns:a16="http://schemas.microsoft.com/office/drawing/2014/main" id="{FA8AAD4D-93FB-4B7A-B2F2-56A7B5C6B128}"/>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3136674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83104-0D36-47E8-A630-792F1AB6CBFD}"/>
              </a:ext>
            </a:extLst>
          </p:cNvPr>
          <p:cNvSpPr>
            <a:spLocks noGrp="1"/>
          </p:cNvSpPr>
          <p:nvPr>
            <p:ph type="title"/>
          </p:nvPr>
        </p:nvSpPr>
        <p:spPr/>
        <p:txBody>
          <a:bodyPr/>
          <a:lstStyle/>
          <a:p>
            <a:r>
              <a:rPr lang="en-US"/>
              <a:t>Facebook Own Videos Table | COVID-19 Campaign July - 12 of 14</a:t>
            </a:r>
          </a:p>
        </p:txBody>
      </p:sp>
      <p:graphicFrame>
        <p:nvGraphicFramePr>
          <p:cNvPr id="5" name="Table Placeholder 4">
            <a:extLst>
              <a:ext uri="{FF2B5EF4-FFF2-40B4-BE49-F238E27FC236}">
                <a16:creationId xmlns:a16="http://schemas.microsoft.com/office/drawing/2014/main" id="{7C4855EA-280B-49EF-9AF3-03431B0F580F}"/>
              </a:ext>
            </a:extLst>
          </p:cNvPr>
          <p:cNvGraphicFramePr>
            <a:graphicFrameLocks noGrp="1"/>
          </p:cNvGraphicFramePr>
          <p:nvPr>
            <p:ph type="tbl" sz="quarter" idx="13"/>
            <p:extLst>
              <p:ext uri="{D42A27DB-BD31-4B8C-83A1-F6EECF244321}">
                <p14:modId xmlns:p14="http://schemas.microsoft.com/office/powerpoint/2010/main" val="3464294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653426917"/>
                    </a:ext>
                  </a:extLst>
                </a:gridCol>
                <a:gridCol w="740664">
                  <a:extLst>
                    <a:ext uri="{9D8B030D-6E8A-4147-A177-3AD203B41FA5}">
                      <a16:colId xmlns:a16="http://schemas.microsoft.com/office/drawing/2014/main" val="2673263055"/>
                    </a:ext>
                  </a:extLst>
                </a:gridCol>
                <a:gridCol w="208280">
                  <a:extLst>
                    <a:ext uri="{9D8B030D-6E8A-4147-A177-3AD203B41FA5}">
                      <a16:colId xmlns:a16="http://schemas.microsoft.com/office/drawing/2014/main" val="3183609878"/>
                    </a:ext>
                  </a:extLst>
                </a:gridCol>
                <a:gridCol w="246888">
                  <a:extLst>
                    <a:ext uri="{9D8B030D-6E8A-4147-A177-3AD203B41FA5}">
                      <a16:colId xmlns:a16="http://schemas.microsoft.com/office/drawing/2014/main" val="141112146"/>
                    </a:ext>
                  </a:extLst>
                </a:gridCol>
                <a:gridCol w="246888">
                  <a:extLst>
                    <a:ext uri="{9D8B030D-6E8A-4147-A177-3AD203B41FA5}">
                      <a16:colId xmlns:a16="http://schemas.microsoft.com/office/drawing/2014/main" val="3776164013"/>
                    </a:ext>
                  </a:extLst>
                </a:gridCol>
                <a:gridCol w="246888">
                  <a:extLst>
                    <a:ext uri="{9D8B030D-6E8A-4147-A177-3AD203B41FA5}">
                      <a16:colId xmlns:a16="http://schemas.microsoft.com/office/drawing/2014/main" val="4243953427"/>
                    </a:ext>
                  </a:extLst>
                </a:gridCol>
                <a:gridCol w="246888">
                  <a:extLst>
                    <a:ext uri="{9D8B030D-6E8A-4147-A177-3AD203B41FA5}">
                      <a16:colId xmlns:a16="http://schemas.microsoft.com/office/drawing/2014/main" val="3305405806"/>
                    </a:ext>
                  </a:extLst>
                </a:gridCol>
                <a:gridCol w="246888">
                  <a:extLst>
                    <a:ext uri="{9D8B030D-6E8A-4147-A177-3AD203B41FA5}">
                      <a16:colId xmlns:a16="http://schemas.microsoft.com/office/drawing/2014/main" val="1594428248"/>
                    </a:ext>
                  </a:extLst>
                </a:gridCol>
                <a:gridCol w="246888">
                  <a:extLst>
                    <a:ext uri="{9D8B030D-6E8A-4147-A177-3AD203B41FA5}">
                      <a16:colId xmlns:a16="http://schemas.microsoft.com/office/drawing/2014/main" val="3433763690"/>
                    </a:ext>
                  </a:extLst>
                </a:gridCol>
                <a:gridCol w="246888">
                  <a:extLst>
                    <a:ext uri="{9D8B030D-6E8A-4147-A177-3AD203B41FA5}">
                      <a16:colId xmlns:a16="http://schemas.microsoft.com/office/drawing/2014/main" val="2436162458"/>
                    </a:ext>
                  </a:extLst>
                </a:gridCol>
                <a:gridCol w="246888">
                  <a:extLst>
                    <a:ext uri="{9D8B030D-6E8A-4147-A177-3AD203B41FA5}">
                      <a16:colId xmlns:a16="http://schemas.microsoft.com/office/drawing/2014/main" val="623938008"/>
                    </a:ext>
                  </a:extLst>
                </a:gridCol>
                <a:gridCol w="246888">
                  <a:extLst>
                    <a:ext uri="{9D8B030D-6E8A-4147-A177-3AD203B41FA5}">
                      <a16:colId xmlns:a16="http://schemas.microsoft.com/office/drawing/2014/main" val="161173781"/>
                    </a:ext>
                  </a:extLst>
                </a:gridCol>
                <a:gridCol w="246888">
                  <a:extLst>
                    <a:ext uri="{9D8B030D-6E8A-4147-A177-3AD203B41FA5}">
                      <a16:colId xmlns:a16="http://schemas.microsoft.com/office/drawing/2014/main" val="1544886578"/>
                    </a:ext>
                  </a:extLst>
                </a:gridCol>
                <a:gridCol w="246888">
                  <a:extLst>
                    <a:ext uri="{9D8B030D-6E8A-4147-A177-3AD203B41FA5}">
                      <a16:colId xmlns:a16="http://schemas.microsoft.com/office/drawing/2014/main" val="228192177"/>
                    </a:ext>
                  </a:extLst>
                </a:gridCol>
                <a:gridCol w="246888">
                  <a:extLst>
                    <a:ext uri="{9D8B030D-6E8A-4147-A177-3AD203B41FA5}">
                      <a16:colId xmlns:a16="http://schemas.microsoft.com/office/drawing/2014/main" val="4134707045"/>
                    </a:ext>
                  </a:extLst>
                </a:gridCol>
                <a:gridCol w="246888">
                  <a:extLst>
                    <a:ext uri="{9D8B030D-6E8A-4147-A177-3AD203B41FA5}">
                      <a16:colId xmlns:a16="http://schemas.microsoft.com/office/drawing/2014/main" val="692337390"/>
                    </a:ext>
                  </a:extLst>
                </a:gridCol>
                <a:gridCol w="246888">
                  <a:extLst>
                    <a:ext uri="{9D8B030D-6E8A-4147-A177-3AD203B41FA5}">
                      <a16:colId xmlns:a16="http://schemas.microsoft.com/office/drawing/2014/main" val="806330234"/>
                    </a:ext>
                  </a:extLst>
                </a:gridCol>
                <a:gridCol w="246888">
                  <a:extLst>
                    <a:ext uri="{9D8B030D-6E8A-4147-A177-3AD203B41FA5}">
                      <a16:colId xmlns:a16="http://schemas.microsoft.com/office/drawing/2014/main" val="2888121358"/>
                    </a:ext>
                  </a:extLst>
                </a:gridCol>
                <a:gridCol w="246888">
                  <a:extLst>
                    <a:ext uri="{9D8B030D-6E8A-4147-A177-3AD203B41FA5}">
                      <a16:colId xmlns:a16="http://schemas.microsoft.com/office/drawing/2014/main" val="152857369"/>
                    </a:ext>
                  </a:extLst>
                </a:gridCol>
                <a:gridCol w="246888">
                  <a:extLst>
                    <a:ext uri="{9D8B030D-6E8A-4147-A177-3AD203B41FA5}">
                      <a16:colId xmlns:a16="http://schemas.microsoft.com/office/drawing/2014/main" val="4178888909"/>
                    </a:ext>
                  </a:extLst>
                </a:gridCol>
                <a:gridCol w="246888">
                  <a:extLst>
                    <a:ext uri="{9D8B030D-6E8A-4147-A177-3AD203B41FA5}">
                      <a16:colId xmlns:a16="http://schemas.microsoft.com/office/drawing/2014/main" val="1710581305"/>
                    </a:ext>
                  </a:extLst>
                </a:gridCol>
                <a:gridCol w="246888">
                  <a:extLst>
                    <a:ext uri="{9D8B030D-6E8A-4147-A177-3AD203B41FA5}">
                      <a16:colId xmlns:a16="http://schemas.microsoft.com/office/drawing/2014/main" val="160183451"/>
                    </a:ext>
                  </a:extLst>
                </a:gridCol>
                <a:gridCol w="246888">
                  <a:extLst>
                    <a:ext uri="{9D8B030D-6E8A-4147-A177-3AD203B41FA5}">
                      <a16:colId xmlns:a16="http://schemas.microsoft.com/office/drawing/2014/main" val="4172895326"/>
                    </a:ext>
                  </a:extLst>
                </a:gridCol>
                <a:gridCol w="208280">
                  <a:extLst>
                    <a:ext uri="{9D8B030D-6E8A-4147-A177-3AD203B41FA5}">
                      <a16:colId xmlns:a16="http://schemas.microsoft.com/office/drawing/2014/main" val="104716779"/>
                    </a:ext>
                  </a:extLst>
                </a:gridCol>
                <a:gridCol w="208280">
                  <a:extLst>
                    <a:ext uri="{9D8B030D-6E8A-4147-A177-3AD203B41FA5}">
                      <a16:colId xmlns:a16="http://schemas.microsoft.com/office/drawing/2014/main" val="2518474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258938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Hamari Zimadari - 2020-06-17 12:01:49</a:t>
                      </a:r>
                      <a:r>
                        <a:rPr kumimoji="0" lang="en-US" sz="1000" b="0" i="0" u="none" strike="noStrike" kern="1200" cap="none" spc="0" normalizeH="0" baseline="0" noProof="0">
                          <a:ln>
                            <a:noFill/>
                          </a:ln>
                          <a:solidFill>
                            <a:prstClr val="black"/>
                          </a:solidFill>
                          <a:effectLst/>
                          <a:uLnTx/>
                          <a:uFillTx/>
                          <a:latin typeface="+mn-lt"/>
                          <a:ea typeface="+mn-ea"/>
                          <a:cs typeface="+mn-cs"/>
                        </a:rPr>
                        <a:t>
 The importance of these steps can never be understated. 
Prevention is our best bet against this pandemic.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104878820_1166249587057276_3353144136674399174_n.jpg?_nc_cat=111&amp;_nc_sid=08861d&amp;_nc_eui2=AeG_I5pi7ZQET8GEMvP_dF7UAWD3NqvEjVoBYPc2q8SNWrHYbaA0mPX3Pr0MHTH4Fik&amp;_nc_ohc=L4EgIpw44eEAX9rEIF-&amp;_nc_ht=scontent-iad3-1.xx&amp;oh=3e1b3f135741bbbd27b36d94d1b8efc4&amp;oe=5F0F405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18.06.2020 11:20:09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POLITICS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2.37 %</a:t>
                      </a:r>
                    </a:p>
                  </a:txBody>
                  <a:tcPr/>
                </a:tc>
                <a:extLst>
                  <a:ext uri="{0D108BD9-81ED-4DB2-BD59-A6C34878D82A}">
                    <a16:rowId xmlns:a16="http://schemas.microsoft.com/office/drawing/2014/main" val="4203834246"/>
                  </a:ext>
                </a:extLst>
              </a:tr>
            </a:tbl>
          </a:graphicData>
        </a:graphic>
      </p:graphicFrame>
      <p:sp>
        <p:nvSpPr>
          <p:cNvPr id="4" name="Text Placeholder 3">
            <a:extLst>
              <a:ext uri="{FF2B5EF4-FFF2-40B4-BE49-F238E27FC236}">
                <a16:creationId xmlns:a16="http://schemas.microsoft.com/office/drawing/2014/main" id="{818BCC2D-E9FC-44CF-924D-3482CE2934DF}"/>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1251054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DC2D1-9EC6-41C4-9DF7-F4F604FC429C}"/>
              </a:ext>
            </a:extLst>
          </p:cNvPr>
          <p:cNvSpPr>
            <a:spLocks noGrp="1"/>
          </p:cNvSpPr>
          <p:nvPr>
            <p:ph type="title"/>
          </p:nvPr>
        </p:nvSpPr>
        <p:spPr/>
        <p:txBody>
          <a:bodyPr/>
          <a:lstStyle/>
          <a:p>
            <a:r>
              <a:rPr lang="en-US"/>
              <a:t>Facebook Own Videos Table | COVID-19 Campaign July - 13 of 14</a:t>
            </a:r>
          </a:p>
        </p:txBody>
      </p:sp>
      <p:graphicFrame>
        <p:nvGraphicFramePr>
          <p:cNvPr id="5" name="Table Placeholder 4">
            <a:extLst>
              <a:ext uri="{FF2B5EF4-FFF2-40B4-BE49-F238E27FC236}">
                <a16:creationId xmlns:a16="http://schemas.microsoft.com/office/drawing/2014/main" id="{8B068E30-B544-42A9-9475-BD8667B71073}"/>
              </a:ext>
            </a:extLst>
          </p:cNvPr>
          <p:cNvGraphicFramePr>
            <a:graphicFrameLocks noGrp="1"/>
          </p:cNvGraphicFramePr>
          <p:nvPr>
            <p:ph type="tbl" sz="quarter" idx="13"/>
            <p:extLst>
              <p:ext uri="{D42A27DB-BD31-4B8C-83A1-F6EECF244321}">
                <p14:modId xmlns:p14="http://schemas.microsoft.com/office/powerpoint/2010/main" val="2030597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688898014"/>
                    </a:ext>
                  </a:extLst>
                </a:gridCol>
                <a:gridCol w="740664">
                  <a:extLst>
                    <a:ext uri="{9D8B030D-6E8A-4147-A177-3AD203B41FA5}">
                      <a16:colId xmlns:a16="http://schemas.microsoft.com/office/drawing/2014/main" val="2125969638"/>
                    </a:ext>
                  </a:extLst>
                </a:gridCol>
                <a:gridCol w="208280">
                  <a:extLst>
                    <a:ext uri="{9D8B030D-6E8A-4147-A177-3AD203B41FA5}">
                      <a16:colId xmlns:a16="http://schemas.microsoft.com/office/drawing/2014/main" val="1647244432"/>
                    </a:ext>
                  </a:extLst>
                </a:gridCol>
                <a:gridCol w="246888">
                  <a:extLst>
                    <a:ext uri="{9D8B030D-6E8A-4147-A177-3AD203B41FA5}">
                      <a16:colId xmlns:a16="http://schemas.microsoft.com/office/drawing/2014/main" val="280048858"/>
                    </a:ext>
                  </a:extLst>
                </a:gridCol>
                <a:gridCol w="246888">
                  <a:extLst>
                    <a:ext uri="{9D8B030D-6E8A-4147-A177-3AD203B41FA5}">
                      <a16:colId xmlns:a16="http://schemas.microsoft.com/office/drawing/2014/main" val="60467600"/>
                    </a:ext>
                  </a:extLst>
                </a:gridCol>
                <a:gridCol w="246888">
                  <a:extLst>
                    <a:ext uri="{9D8B030D-6E8A-4147-A177-3AD203B41FA5}">
                      <a16:colId xmlns:a16="http://schemas.microsoft.com/office/drawing/2014/main" val="3336088081"/>
                    </a:ext>
                  </a:extLst>
                </a:gridCol>
                <a:gridCol w="246888">
                  <a:extLst>
                    <a:ext uri="{9D8B030D-6E8A-4147-A177-3AD203B41FA5}">
                      <a16:colId xmlns:a16="http://schemas.microsoft.com/office/drawing/2014/main" val="2261827349"/>
                    </a:ext>
                  </a:extLst>
                </a:gridCol>
                <a:gridCol w="246888">
                  <a:extLst>
                    <a:ext uri="{9D8B030D-6E8A-4147-A177-3AD203B41FA5}">
                      <a16:colId xmlns:a16="http://schemas.microsoft.com/office/drawing/2014/main" val="579816937"/>
                    </a:ext>
                  </a:extLst>
                </a:gridCol>
                <a:gridCol w="246888">
                  <a:extLst>
                    <a:ext uri="{9D8B030D-6E8A-4147-A177-3AD203B41FA5}">
                      <a16:colId xmlns:a16="http://schemas.microsoft.com/office/drawing/2014/main" val="528521209"/>
                    </a:ext>
                  </a:extLst>
                </a:gridCol>
                <a:gridCol w="246888">
                  <a:extLst>
                    <a:ext uri="{9D8B030D-6E8A-4147-A177-3AD203B41FA5}">
                      <a16:colId xmlns:a16="http://schemas.microsoft.com/office/drawing/2014/main" val="3799377044"/>
                    </a:ext>
                  </a:extLst>
                </a:gridCol>
                <a:gridCol w="246888">
                  <a:extLst>
                    <a:ext uri="{9D8B030D-6E8A-4147-A177-3AD203B41FA5}">
                      <a16:colId xmlns:a16="http://schemas.microsoft.com/office/drawing/2014/main" val="2843926824"/>
                    </a:ext>
                  </a:extLst>
                </a:gridCol>
                <a:gridCol w="246888">
                  <a:extLst>
                    <a:ext uri="{9D8B030D-6E8A-4147-A177-3AD203B41FA5}">
                      <a16:colId xmlns:a16="http://schemas.microsoft.com/office/drawing/2014/main" val="1981032695"/>
                    </a:ext>
                  </a:extLst>
                </a:gridCol>
                <a:gridCol w="246888">
                  <a:extLst>
                    <a:ext uri="{9D8B030D-6E8A-4147-A177-3AD203B41FA5}">
                      <a16:colId xmlns:a16="http://schemas.microsoft.com/office/drawing/2014/main" val="387736061"/>
                    </a:ext>
                  </a:extLst>
                </a:gridCol>
                <a:gridCol w="246888">
                  <a:extLst>
                    <a:ext uri="{9D8B030D-6E8A-4147-A177-3AD203B41FA5}">
                      <a16:colId xmlns:a16="http://schemas.microsoft.com/office/drawing/2014/main" val="1642938348"/>
                    </a:ext>
                  </a:extLst>
                </a:gridCol>
                <a:gridCol w="246888">
                  <a:extLst>
                    <a:ext uri="{9D8B030D-6E8A-4147-A177-3AD203B41FA5}">
                      <a16:colId xmlns:a16="http://schemas.microsoft.com/office/drawing/2014/main" val="2670468255"/>
                    </a:ext>
                  </a:extLst>
                </a:gridCol>
                <a:gridCol w="246888">
                  <a:extLst>
                    <a:ext uri="{9D8B030D-6E8A-4147-A177-3AD203B41FA5}">
                      <a16:colId xmlns:a16="http://schemas.microsoft.com/office/drawing/2014/main" val="3161333752"/>
                    </a:ext>
                  </a:extLst>
                </a:gridCol>
                <a:gridCol w="246888">
                  <a:extLst>
                    <a:ext uri="{9D8B030D-6E8A-4147-A177-3AD203B41FA5}">
                      <a16:colId xmlns:a16="http://schemas.microsoft.com/office/drawing/2014/main" val="3803852006"/>
                    </a:ext>
                  </a:extLst>
                </a:gridCol>
                <a:gridCol w="246888">
                  <a:extLst>
                    <a:ext uri="{9D8B030D-6E8A-4147-A177-3AD203B41FA5}">
                      <a16:colId xmlns:a16="http://schemas.microsoft.com/office/drawing/2014/main" val="3823006141"/>
                    </a:ext>
                  </a:extLst>
                </a:gridCol>
                <a:gridCol w="246888">
                  <a:extLst>
                    <a:ext uri="{9D8B030D-6E8A-4147-A177-3AD203B41FA5}">
                      <a16:colId xmlns:a16="http://schemas.microsoft.com/office/drawing/2014/main" val="2962764473"/>
                    </a:ext>
                  </a:extLst>
                </a:gridCol>
                <a:gridCol w="246888">
                  <a:extLst>
                    <a:ext uri="{9D8B030D-6E8A-4147-A177-3AD203B41FA5}">
                      <a16:colId xmlns:a16="http://schemas.microsoft.com/office/drawing/2014/main" val="672454512"/>
                    </a:ext>
                  </a:extLst>
                </a:gridCol>
                <a:gridCol w="246888">
                  <a:extLst>
                    <a:ext uri="{9D8B030D-6E8A-4147-A177-3AD203B41FA5}">
                      <a16:colId xmlns:a16="http://schemas.microsoft.com/office/drawing/2014/main" val="2624488499"/>
                    </a:ext>
                  </a:extLst>
                </a:gridCol>
                <a:gridCol w="246888">
                  <a:extLst>
                    <a:ext uri="{9D8B030D-6E8A-4147-A177-3AD203B41FA5}">
                      <a16:colId xmlns:a16="http://schemas.microsoft.com/office/drawing/2014/main" val="1667355616"/>
                    </a:ext>
                  </a:extLst>
                </a:gridCol>
                <a:gridCol w="246888">
                  <a:extLst>
                    <a:ext uri="{9D8B030D-6E8A-4147-A177-3AD203B41FA5}">
                      <a16:colId xmlns:a16="http://schemas.microsoft.com/office/drawing/2014/main" val="889960740"/>
                    </a:ext>
                  </a:extLst>
                </a:gridCol>
                <a:gridCol w="208280">
                  <a:extLst>
                    <a:ext uri="{9D8B030D-6E8A-4147-A177-3AD203B41FA5}">
                      <a16:colId xmlns:a16="http://schemas.microsoft.com/office/drawing/2014/main" val="4141071628"/>
                    </a:ext>
                  </a:extLst>
                </a:gridCol>
                <a:gridCol w="208280">
                  <a:extLst>
                    <a:ext uri="{9D8B030D-6E8A-4147-A177-3AD203B41FA5}">
                      <a16:colId xmlns:a16="http://schemas.microsoft.com/office/drawing/2014/main" val="381667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901815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Hamara Paigham </a:t>
                      </a:r>
                      <a:r>
                        <a:rPr kumimoji="0" lang="ar-AE" sz="1000" b="1" i="0" u="none" strike="noStrike" kern="1200" cap="none" spc="0" normalizeH="0" baseline="0" noProof="0">
                          <a:ln>
                            <a:noFill/>
                          </a:ln>
                          <a:solidFill>
                            <a:prstClr val="black"/>
                          </a:solidFill>
                          <a:effectLst/>
                          <a:uLnTx/>
                          <a:uFillTx/>
                          <a:latin typeface="+mn-lt"/>
                          <a:ea typeface="+mn-ea"/>
                          <a:cs typeface="+mn-cs"/>
                        </a:rPr>
                        <a:t>ہمارا پیغام - 2020-06-14 00:40:06</a:t>
                      </a:r>
                      <a:r>
                        <a:rPr kumimoji="0" lang="ar-AE" sz="1000" b="0" i="0" u="none" strike="noStrike" kern="1200" cap="none" spc="0" normalizeH="0" baseline="0" noProof="0">
                          <a:ln>
                            <a:noFill/>
                          </a:ln>
                          <a:solidFill>
                            <a:prstClr val="black"/>
                          </a:solidFill>
                          <a:effectLst/>
                          <a:uLnTx/>
                          <a:uFillTx/>
                          <a:latin typeface="+mn-lt"/>
                          <a:ea typeface="+mn-ea"/>
                          <a:cs typeface="+mn-cs"/>
                        </a:rPr>
                        <a:t>
 ہر فارورڈ کیا جانے والا میسج ضروری نہیں کہ صحیح ہو۔ تصدیق لازمی کرنی چاہیئے</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104009439_1461453297372208_8202386091482934473_n.jpg?_nc_cat=108&amp;_nc_sid=08861d&amp;_nc_eui2=AeH_IWSBbnDFu9uKsyPGDr6Gf6iBJJ4Hi3N_qIEkngeLcySAJDu2qStVkzik2ctR5Ew&amp;_nc_ohc=Kx7c7ouA_m0AX8YSJeA&amp;_nc_ht=scontent-iad3-1.xx&amp;oh=6a2e9f8397b778ea1bb08304d35218bb&amp;oe=5F54E0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17:19:15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11.45 %</a:t>
                      </a:r>
                    </a:p>
                  </a:txBody>
                  <a:tcPr/>
                </a:tc>
                <a:extLst>
                  <a:ext uri="{0D108BD9-81ED-4DB2-BD59-A6C34878D82A}">
                    <a16:rowId xmlns:a16="http://schemas.microsoft.com/office/drawing/2014/main" val="4040761507"/>
                  </a:ext>
                </a:extLst>
              </a:tr>
            </a:tbl>
          </a:graphicData>
        </a:graphic>
      </p:graphicFrame>
      <p:sp>
        <p:nvSpPr>
          <p:cNvPr id="4" name="Text Placeholder 3">
            <a:extLst>
              <a:ext uri="{FF2B5EF4-FFF2-40B4-BE49-F238E27FC236}">
                <a16:creationId xmlns:a16="http://schemas.microsoft.com/office/drawing/2014/main" id="{A9495F73-B5C7-405A-906A-CA994DE3EB19}"/>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1274700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927D0-45EE-4E50-B1B3-A7DFC54904CB}"/>
              </a:ext>
            </a:extLst>
          </p:cNvPr>
          <p:cNvSpPr>
            <a:spLocks noGrp="1"/>
          </p:cNvSpPr>
          <p:nvPr>
            <p:ph type="title"/>
          </p:nvPr>
        </p:nvSpPr>
        <p:spPr/>
        <p:txBody>
          <a:bodyPr/>
          <a:lstStyle/>
          <a:p>
            <a:r>
              <a:rPr lang="en-US"/>
              <a:t>Facebook Own Videos Table | COVID-19 Campaign July - 14 of 14</a:t>
            </a:r>
          </a:p>
        </p:txBody>
      </p:sp>
      <p:graphicFrame>
        <p:nvGraphicFramePr>
          <p:cNvPr id="5" name="Table Placeholder 4">
            <a:extLst>
              <a:ext uri="{FF2B5EF4-FFF2-40B4-BE49-F238E27FC236}">
                <a16:creationId xmlns:a16="http://schemas.microsoft.com/office/drawing/2014/main" id="{3A864393-7C5A-4663-B5E8-0AB3976B3EEB}"/>
              </a:ext>
            </a:extLst>
          </p:cNvPr>
          <p:cNvGraphicFramePr>
            <a:graphicFrameLocks noGrp="1"/>
          </p:cNvGraphicFramePr>
          <p:nvPr>
            <p:ph type="tbl" sz="quarter" idx="13"/>
            <p:extLst>
              <p:ext uri="{D42A27DB-BD31-4B8C-83A1-F6EECF244321}">
                <p14:modId xmlns:p14="http://schemas.microsoft.com/office/powerpoint/2010/main" val="2306784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077896974"/>
                    </a:ext>
                  </a:extLst>
                </a:gridCol>
                <a:gridCol w="740664">
                  <a:extLst>
                    <a:ext uri="{9D8B030D-6E8A-4147-A177-3AD203B41FA5}">
                      <a16:colId xmlns:a16="http://schemas.microsoft.com/office/drawing/2014/main" val="2321958380"/>
                    </a:ext>
                  </a:extLst>
                </a:gridCol>
                <a:gridCol w="208280">
                  <a:extLst>
                    <a:ext uri="{9D8B030D-6E8A-4147-A177-3AD203B41FA5}">
                      <a16:colId xmlns:a16="http://schemas.microsoft.com/office/drawing/2014/main" val="3748996295"/>
                    </a:ext>
                  </a:extLst>
                </a:gridCol>
                <a:gridCol w="246888">
                  <a:extLst>
                    <a:ext uri="{9D8B030D-6E8A-4147-A177-3AD203B41FA5}">
                      <a16:colId xmlns:a16="http://schemas.microsoft.com/office/drawing/2014/main" val="408007319"/>
                    </a:ext>
                  </a:extLst>
                </a:gridCol>
                <a:gridCol w="246888">
                  <a:extLst>
                    <a:ext uri="{9D8B030D-6E8A-4147-A177-3AD203B41FA5}">
                      <a16:colId xmlns:a16="http://schemas.microsoft.com/office/drawing/2014/main" val="1932179443"/>
                    </a:ext>
                  </a:extLst>
                </a:gridCol>
                <a:gridCol w="246888">
                  <a:extLst>
                    <a:ext uri="{9D8B030D-6E8A-4147-A177-3AD203B41FA5}">
                      <a16:colId xmlns:a16="http://schemas.microsoft.com/office/drawing/2014/main" val="2794502139"/>
                    </a:ext>
                  </a:extLst>
                </a:gridCol>
                <a:gridCol w="246888">
                  <a:extLst>
                    <a:ext uri="{9D8B030D-6E8A-4147-A177-3AD203B41FA5}">
                      <a16:colId xmlns:a16="http://schemas.microsoft.com/office/drawing/2014/main" val="1549872730"/>
                    </a:ext>
                  </a:extLst>
                </a:gridCol>
                <a:gridCol w="246888">
                  <a:extLst>
                    <a:ext uri="{9D8B030D-6E8A-4147-A177-3AD203B41FA5}">
                      <a16:colId xmlns:a16="http://schemas.microsoft.com/office/drawing/2014/main" val="1340946768"/>
                    </a:ext>
                  </a:extLst>
                </a:gridCol>
                <a:gridCol w="246888">
                  <a:extLst>
                    <a:ext uri="{9D8B030D-6E8A-4147-A177-3AD203B41FA5}">
                      <a16:colId xmlns:a16="http://schemas.microsoft.com/office/drawing/2014/main" val="2467582557"/>
                    </a:ext>
                  </a:extLst>
                </a:gridCol>
                <a:gridCol w="246888">
                  <a:extLst>
                    <a:ext uri="{9D8B030D-6E8A-4147-A177-3AD203B41FA5}">
                      <a16:colId xmlns:a16="http://schemas.microsoft.com/office/drawing/2014/main" val="1118737150"/>
                    </a:ext>
                  </a:extLst>
                </a:gridCol>
                <a:gridCol w="246888">
                  <a:extLst>
                    <a:ext uri="{9D8B030D-6E8A-4147-A177-3AD203B41FA5}">
                      <a16:colId xmlns:a16="http://schemas.microsoft.com/office/drawing/2014/main" val="4243798370"/>
                    </a:ext>
                  </a:extLst>
                </a:gridCol>
                <a:gridCol w="246888">
                  <a:extLst>
                    <a:ext uri="{9D8B030D-6E8A-4147-A177-3AD203B41FA5}">
                      <a16:colId xmlns:a16="http://schemas.microsoft.com/office/drawing/2014/main" val="1627093963"/>
                    </a:ext>
                  </a:extLst>
                </a:gridCol>
                <a:gridCol w="246888">
                  <a:extLst>
                    <a:ext uri="{9D8B030D-6E8A-4147-A177-3AD203B41FA5}">
                      <a16:colId xmlns:a16="http://schemas.microsoft.com/office/drawing/2014/main" val="3262974232"/>
                    </a:ext>
                  </a:extLst>
                </a:gridCol>
                <a:gridCol w="246888">
                  <a:extLst>
                    <a:ext uri="{9D8B030D-6E8A-4147-A177-3AD203B41FA5}">
                      <a16:colId xmlns:a16="http://schemas.microsoft.com/office/drawing/2014/main" val="1075759110"/>
                    </a:ext>
                  </a:extLst>
                </a:gridCol>
                <a:gridCol w="246888">
                  <a:extLst>
                    <a:ext uri="{9D8B030D-6E8A-4147-A177-3AD203B41FA5}">
                      <a16:colId xmlns:a16="http://schemas.microsoft.com/office/drawing/2014/main" val="1251946481"/>
                    </a:ext>
                  </a:extLst>
                </a:gridCol>
                <a:gridCol w="246888">
                  <a:extLst>
                    <a:ext uri="{9D8B030D-6E8A-4147-A177-3AD203B41FA5}">
                      <a16:colId xmlns:a16="http://schemas.microsoft.com/office/drawing/2014/main" val="2024458477"/>
                    </a:ext>
                  </a:extLst>
                </a:gridCol>
                <a:gridCol w="246888">
                  <a:extLst>
                    <a:ext uri="{9D8B030D-6E8A-4147-A177-3AD203B41FA5}">
                      <a16:colId xmlns:a16="http://schemas.microsoft.com/office/drawing/2014/main" val="1959256969"/>
                    </a:ext>
                  </a:extLst>
                </a:gridCol>
                <a:gridCol w="246888">
                  <a:extLst>
                    <a:ext uri="{9D8B030D-6E8A-4147-A177-3AD203B41FA5}">
                      <a16:colId xmlns:a16="http://schemas.microsoft.com/office/drawing/2014/main" val="945784636"/>
                    </a:ext>
                  </a:extLst>
                </a:gridCol>
                <a:gridCol w="246888">
                  <a:extLst>
                    <a:ext uri="{9D8B030D-6E8A-4147-A177-3AD203B41FA5}">
                      <a16:colId xmlns:a16="http://schemas.microsoft.com/office/drawing/2014/main" val="1582730769"/>
                    </a:ext>
                  </a:extLst>
                </a:gridCol>
                <a:gridCol w="246888">
                  <a:extLst>
                    <a:ext uri="{9D8B030D-6E8A-4147-A177-3AD203B41FA5}">
                      <a16:colId xmlns:a16="http://schemas.microsoft.com/office/drawing/2014/main" val="2381976757"/>
                    </a:ext>
                  </a:extLst>
                </a:gridCol>
                <a:gridCol w="246888">
                  <a:extLst>
                    <a:ext uri="{9D8B030D-6E8A-4147-A177-3AD203B41FA5}">
                      <a16:colId xmlns:a16="http://schemas.microsoft.com/office/drawing/2014/main" val="1763793206"/>
                    </a:ext>
                  </a:extLst>
                </a:gridCol>
                <a:gridCol w="246888">
                  <a:extLst>
                    <a:ext uri="{9D8B030D-6E8A-4147-A177-3AD203B41FA5}">
                      <a16:colId xmlns:a16="http://schemas.microsoft.com/office/drawing/2014/main" val="3135959564"/>
                    </a:ext>
                  </a:extLst>
                </a:gridCol>
                <a:gridCol w="246888">
                  <a:extLst>
                    <a:ext uri="{9D8B030D-6E8A-4147-A177-3AD203B41FA5}">
                      <a16:colId xmlns:a16="http://schemas.microsoft.com/office/drawing/2014/main" val="1955917385"/>
                    </a:ext>
                  </a:extLst>
                </a:gridCol>
                <a:gridCol w="208280">
                  <a:extLst>
                    <a:ext uri="{9D8B030D-6E8A-4147-A177-3AD203B41FA5}">
                      <a16:colId xmlns:a16="http://schemas.microsoft.com/office/drawing/2014/main" val="1427231748"/>
                    </a:ext>
                  </a:extLst>
                </a:gridCol>
                <a:gridCol w="208280">
                  <a:extLst>
                    <a:ext uri="{9D8B030D-6E8A-4147-A177-3AD203B41FA5}">
                      <a16:colId xmlns:a16="http://schemas.microsoft.com/office/drawing/2014/main" val="470896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430090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Hamara Paigham </a:t>
                      </a:r>
                      <a:r>
                        <a:rPr kumimoji="0" lang="ar-AE" sz="1000" b="1" i="0" u="none" strike="noStrike" kern="1200" cap="none" spc="0" normalizeH="0" baseline="0" noProof="0">
                          <a:ln>
                            <a:noFill/>
                          </a:ln>
                          <a:solidFill>
                            <a:prstClr val="black"/>
                          </a:solidFill>
                          <a:effectLst/>
                          <a:uLnTx/>
                          <a:uFillTx/>
                          <a:latin typeface="+mn-lt"/>
                          <a:ea typeface="+mn-ea"/>
                          <a:cs typeface="+mn-cs"/>
                        </a:rPr>
                        <a:t>ہمارا پیغام - 2020-06-10 23:07:33</a:t>
                      </a:r>
                      <a:r>
                        <a:rPr kumimoji="0" lang="ar-AE" sz="1000" b="0" i="0" u="none" strike="noStrike" kern="1200" cap="none" spc="0" normalizeH="0" baseline="0" noProof="0">
                          <a:ln>
                            <a:noFill/>
                          </a:ln>
                          <a:solidFill>
                            <a:prstClr val="black"/>
                          </a:solidFill>
                          <a:effectLst/>
                          <a:uLnTx/>
                          <a:uFillTx/>
                          <a:latin typeface="+mn-lt"/>
                          <a:ea typeface="+mn-ea"/>
                          <a:cs typeface="+mn-cs"/>
                        </a:rPr>
                        <a:t>
 لاک ڈاؤن میں نرمی سہولت کے لئیے کی گئی۔ مگر اس سے عوام کی ذمہ داری ختم نہیں ہوئی</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103320535_284076419440862_595312810931179120_n.jpg?_nc_cat=101&amp;_nc_sid=08861d&amp;_nc_eui2=AeFvjkO5ORpb1llMI4DbJKL0Qg02fC59aNhCDTZ8Ln1o2B-YS99rJlAgtHMbm18lNq4&amp;_nc_ohc=mD4pMciOU2MAX8SZj5G&amp;_nc_ht=scontent-iad3-1.xx&amp;oh=8bee7a06ae22e6d731cb56a50cc128c3&amp;oe=5F54F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10.08.2020 17:19:15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12.18 %</a:t>
                      </a:r>
                    </a:p>
                  </a:txBody>
                  <a:tcPr/>
                </a:tc>
                <a:extLst>
                  <a:ext uri="{0D108BD9-81ED-4DB2-BD59-A6C34878D82A}">
                    <a16:rowId xmlns:a16="http://schemas.microsoft.com/office/drawing/2014/main" val="3724837008"/>
                  </a:ext>
                </a:extLst>
              </a:tr>
            </a:tbl>
          </a:graphicData>
        </a:graphic>
      </p:graphicFrame>
      <p:sp>
        <p:nvSpPr>
          <p:cNvPr id="4" name="Text Placeholder 3">
            <a:extLst>
              <a:ext uri="{FF2B5EF4-FFF2-40B4-BE49-F238E27FC236}">
                <a16:creationId xmlns:a16="http://schemas.microsoft.com/office/drawing/2014/main" id="{9BDF2074-12A6-4BFF-815B-45D6963EF9EA}"/>
              </a:ext>
            </a:extLst>
          </p:cNvPr>
          <p:cNvSpPr>
            <a:spLocks noGrp="1"/>
          </p:cNvSpPr>
          <p:nvPr>
            <p:ph type="body" sz="quarter" idx="14"/>
          </p:nvPr>
        </p:nvSpPr>
        <p:spPr/>
        <p:txBody>
          <a:bodyPr/>
          <a:lstStyle/>
          <a:p>
            <a:r>
              <a:rPr lang="en-US"/>
              <a:t>10.06.2020 - 01.08.2020</a:t>
            </a:r>
          </a:p>
        </p:txBody>
      </p:sp>
    </p:spTree>
    <p:extLst>
      <p:ext uri="{BB962C8B-B14F-4D97-AF65-F5344CB8AC3E}">
        <p14:creationId xmlns:p14="http://schemas.microsoft.com/office/powerpoint/2010/main" val="33574179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2365</Words>
  <Application>Microsoft Office PowerPoint</Application>
  <PresentationFormat>On-screen Show (4:3)</PresentationFormat>
  <Paragraphs>702</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Facebook Own Videos Table | COVID-19 Campaign July - 1 of 14</vt:lpstr>
      <vt:lpstr>Facebook Own Videos Table | COVID-19 Campaign July - 2 of 14</vt:lpstr>
      <vt:lpstr>Facebook Own Videos Table | COVID-19 Campaign July - 3 of 14</vt:lpstr>
      <vt:lpstr>Facebook Own Videos Table | COVID-19 Campaign July - 4 of 14</vt:lpstr>
      <vt:lpstr>Facebook Own Videos Table | COVID-19 Campaign July - 5 of 14</vt:lpstr>
      <vt:lpstr>Facebook Own Videos Table | COVID-19 Campaign July - 6 of 14</vt:lpstr>
      <vt:lpstr>Facebook Own Videos Table | COVID-19 Campaign July - 7 of 14</vt:lpstr>
      <vt:lpstr>Facebook Own Videos Table | COVID-19 Campaign July - 8 of 14</vt:lpstr>
      <vt:lpstr>Facebook Own Videos Table | COVID-19 Campaign July - 9 of 14</vt:lpstr>
      <vt:lpstr>Facebook Own Videos Table | COVID-19 Campaign July - 10 of 14</vt:lpstr>
      <vt:lpstr>Facebook Own Videos Table | COVID-19 Campaign July - 11 of 14</vt:lpstr>
      <vt:lpstr>Facebook Own Videos Table | COVID-19 Campaign July - 12 of 14</vt:lpstr>
      <vt:lpstr>Facebook Own Videos Table | COVID-19 Campaign July - 13 of 14</vt:lpstr>
      <vt:lpstr>Facebook Own Videos Table | COVID-19 Campaign July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Videos Table | COVID-19 Campaign July - 1 of 14</dc:title>
  <dc:creator>Frederik Peiniger</dc:creator>
  <cp:lastModifiedBy>Frederik Peiniger</cp:lastModifiedBy>
  <cp:revision>1</cp:revision>
  <dcterms:created xsi:type="dcterms:W3CDTF">2020-08-10T11:39:13Z</dcterms:created>
  <dcterms:modified xsi:type="dcterms:W3CDTF">2020-08-10T11:47:33Z</dcterms:modified>
</cp:coreProperties>
</file>