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4" r:id="rId8"/>
    <p:sldId id="265" r:id="rId9"/>
    <p:sldId id="267" r:id="rId10"/>
    <p:sldId id="268" r:id="rId11"/>
    <p:sldId id="269" r:id="rId12"/>
    <p:sldId id="270"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Haqdaar</c:v>
                </c:pt>
              </c:strCache>
            </c:strRef>
          </c:tx>
          <c:spPr>
            <a:ln w="28575" cap="rnd">
              <a:solidFill>
                <a:schemeClr val="accent1"/>
              </a:solidFill>
              <a:round/>
            </a:ln>
            <a:effectLst/>
          </c:spPr>
          <c:marker>
            <c:symbol val="none"/>
          </c:marker>
          <c:cat>
            <c:strRef>
              <c:f>Sheet1!$A$2:$A$54</c:f>
              <c:strCache>
                <c:ptCount val="53"/>
                <c:pt idx="0">
                  <c:v>10.06.2020</c:v>
                </c:pt>
                <c:pt idx="1">
                  <c:v>11.06.2020</c:v>
                </c:pt>
                <c:pt idx="2">
                  <c:v>12.06.2020</c:v>
                </c:pt>
                <c:pt idx="3">
                  <c:v>13.06.2020</c:v>
                </c:pt>
                <c:pt idx="4">
                  <c:v>14.06.2020</c:v>
                </c:pt>
                <c:pt idx="5">
                  <c:v>15.06.2020</c:v>
                </c:pt>
                <c:pt idx="6">
                  <c:v>16.06.2020</c:v>
                </c:pt>
                <c:pt idx="7">
                  <c:v>17.06.2020</c:v>
                </c:pt>
                <c:pt idx="8">
                  <c:v>18.06.2020</c:v>
                </c:pt>
                <c:pt idx="9">
                  <c:v>19.06.2020</c:v>
                </c:pt>
                <c:pt idx="10">
                  <c:v>20.06.2020</c:v>
                </c:pt>
                <c:pt idx="11">
                  <c:v>21.06.2020</c:v>
                </c:pt>
                <c:pt idx="12">
                  <c:v>22.06.2020</c:v>
                </c:pt>
                <c:pt idx="13">
                  <c:v>23.06.2020</c:v>
                </c:pt>
                <c:pt idx="14">
                  <c:v>24.06.2020</c:v>
                </c:pt>
                <c:pt idx="15">
                  <c:v>25.06.2020</c:v>
                </c:pt>
                <c:pt idx="16">
                  <c:v>26.06.2020</c:v>
                </c:pt>
                <c:pt idx="17">
                  <c:v>27.06.2020</c:v>
                </c:pt>
                <c:pt idx="18">
                  <c:v>28.06.2020</c:v>
                </c:pt>
                <c:pt idx="19">
                  <c:v>29.06.2020</c:v>
                </c:pt>
                <c:pt idx="20">
                  <c:v>30.06.2020</c:v>
                </c:pt>
                <c:pt idx="21">
                  <c:v>01.07.2020</c:v>
                </c:pt>
                <c:pt idx="22">
                  <c:v>02.07.2020</c:v>
                </c:pt>
                <c:pt idx="23">
                  <c:v>03.07.2020</c:v>
                </c:pt>
                <c:pt idx="24">
                  <c:v>04.07.2020</c:v>
                </c:pt>
                <c:pt idx="25">
                  <c:v>05.07.2020</c:v>
                </c:pt>
                <c:pt idx="26">
                  <c:v>06.07.2020</c:v>
                </c:pt>
                <c:pt idx="27">
                  <c:v>07.07.2020</c:v>
                </c:pt>
                <c:pt idx="28">
                  <c:v>08.07.2020</c:v>
                </c:pt>
                <c:pt idx="29">
                  <c:v>09.07.2020</c:v>
                </c:pt>
                <c:pt idx="30">
                  <c:v>10.07.2020</c:v>
                </c:pt>
                <c:pt idx="31">
                  <c:v>11.07.2020</c:v>
                </c:pt>
                <c:pt idx="32">
                  <c:v>12.07.2020</c:v>
                </c:pt>
                <c:pt idx="33">
                  <c:v>13.07.2020</c:v>
                </c:pt>
                <c:pt idx="34">
                  <c:v>14.07.2020</c:v>
                </c:pt>
                <c:pt idx="35">
                  <c:v>15.07.2020</c:v>
                </c:pt>
                <c:pt idx="36">
                  <c:v>16.07.2020</c:v>
                </c:pt>
                <c:pt idx="37">
                  <c:v>17.07.2020</c:v>
                </c:pt>
                <c:pt idx="38">
                  <c:v>18.07.2020</c:v>
                </c:pt>
                <c:pt idx="39">
                  <c:v>19.07.2020</c:v>
                </c:pt>
                <c:pt idx="40">
                  <c:v>20.07.2020</c:v>
                </c:pt>
                <c:pt idx="41">
                  <c:v>21.07.2020</c:v>
                </c:pt>
                <c:pt idx="42">
                  <c:v>22.07.2020</c:v>
                </c:pt>
                <c:pt idx="43">
                  <c:v>23.07.2020</c:v>
                </c:pt>
                <c:pt idx="44">
                  <c:v>24.07.2020</c:v>
                </c:pt>
                <c:pt idx="45">
                  <c:v>25.07.2020</c:v>
                </c:pt>
                <c:pt idx="46">
                  <c:v>26.07.2020</c:v>
                </c:pt>
                <c:pt idx="47">
                  <c:v>27.07.2020</c:v>
                </c:pt>
                <c:pt idx="48">
                  <c:v>28.07.2020</c:v>
                </c:pt>
                <c:pt idx="49">
                  <c:v>29.07.2020</c:v>
                </c:pt>
                <c:pt idx="50">
                  <c:v>30.07.2020</c:v>
                </c:pt>
                <c:pt idx="51">
                  <c:v>31.07.2020</c:v>
                </c:pt>
                <c:pt idx="52">
                  <c:v>01.08.2020</c:v>
                </c:pt>
              </c:strCache>
            </c:strRef>
          </c:cat>
          <c:val>
            <c:numRef>
              <c:f>Sheet1!$B$2:$B$54</c:f>
              <c:numCache>
                <c:formatCode>General</c:formatCode>
                <c:ptCount val="53"/>
                <c:pt idx="0">
                  <c:v>42</c:v>
                </c:pt>
                <c:pt idx="1">
                  <c:v>66</c:v>
                </c:pt>
                <c:pt idx="2">
                  <c:v>120</c:v>
                </c:pt>
                <c:pt idx="3">
                  <c:v>148</c:v>
                </c:pt>
                <c:pt idx="4">
                  <c:v>184</c:v>
                </c:pt>
                <c:pt idx="5">
                  <c:v>231</c:v>
                </c:pt>
                <c:pt idx="6">
                  <c:v>46462</c:v>
                </c:pt>
                <c:pt idx="7">
                  <c:v>125888</c:v>
                </c:pt>
                <c:pt idx="8">
                  <c:v>202617</c:v>
                </c:pt>
                <c:pt idx="9">
                  <c:v>255852</c:v>
                </c:pt>
                <c:pt idx="10">
                  <c:v>256004</c:v>
                </c:pt>
                <c:pt idx="11">
                  <c:v>256096</c:v>
                </c:pt>
                <c:pt idx="12">
                  <c:v>256162</c:v>
                </c:pt>
                <c:pt idx="13">
                  <c:v>256248</c:v>
                </c:pt>
                <c:pt idx="14">
                  <c:v>273033</c:v>
                </c:pt>
                <c:pt idx="15">
                  <c:v>365484</c:v>
                </c:pt>
                <c:pt idx="16">
                  <c:v>458494</c:v>
                </c:pt>
                <c:pt idx="17">
                  <c:v>478616</c:v>
                </c:pt>
                <c:pt idx="18">
                  <c:v>487423</c:v>
                </c:pt>
                <c:pt idx="19">
                  <c:v>494726</c:v>
                </c:pt>
                <c:pt idx="20">
                  <c:v>503244</c:v>
                </c:pt>
                <c:pt idx="21">
                  <c:v>512097</c:v>
                </c:pt>
                <c:pt idx="22">
                  <c:v>525215</c:v>
                </c:pt>
                <c:pt idx="23">
                  <c:v>539088</c:v>
                </c:pt>
                <c:pt idx="24">
                  <c:v>551353</c:v>
                </c:pt>
                <c:pt idx="25">
                  <c:v>564178</c:v>
                </c:pt>
                <c:pt idx="26">
                  <c:v>578183</c:v>
                </c:pt>
                <c:pt idx="27">
                  <c:v>591999</c:v>
                </c:pt>
                <c:pt idx="28">
                  <c:v>609901</c:v>
                </c:pt>
                <c:pt idx="29">
                  <c:v>631691</c:v>
                </c:pt>
                <c:pt idx="30">
                  <c:v>651405</c:v>
                </c:pt>
                <c:pt idx="31">
                  <c:v>673240</c:v>
                </c:pt>
                <c:pt idx="32">
                  <c:v>697825</c:v>
                </c:pt>
                <c:pt idx="33">
                  <c:v>717864</c:v>
                </c:pt>
                <c:pt idx="34">
                  <c:v>739468</c:v>
                </c:pt>
                <c:pt idx="35">
                  <c:v>743896</c:v>
                </c:pt>
                <c:pt idx="36">
                  <c:v>745373</c:v>
                </c:pt>
                <c:pt idx="37">
                  <c:v>746778</c:v>
                </c:pt>
                <c:pt idx="38">
                  <c:v>747921</c:v>
                </c:pt>
                <c:pt idx="39">
                  <c:v>748977</c:v>
                </c:pt>
                <c:pt idx="40">
                  <c:v>750661</c:v>
                </c:pt>
                <c:pt idx="41">
                  <c:v>752378</c:v>
                </c:pt>
                <c:pt idx="42">
                  <c:v>753667</c:v>
                </c:pt>
                <c:pt idx="43">
                  <c:v>755361</c:v>
                </c:pt>
                <c:pt idx="44">
                  <c:v>757136</c:v>
                </c:pt>
                <c:pt idx="45">
                  <c:v>857441</c:v>
                </c:pt>
                <c:pt idx="46">
                  <c:v>967081</c:v>
                </c:pt>
                <c:pt idx="47">
                  <c:v>1130061</c:v>
                </c:pt>
                <c:pt idx="48">
                  <c:v>1275585</c:v>
                </c:pt>
                <c:pt idx="49">
                  <c:v>1364489</c:v>
                </c:pt>
                <c:pt idx="50">
                  <c:v>1374410</c:v>
                </c:pt>
                <c:pt idx="51">
                  <c:v>1390947</c:v>
                </c:pt>
                <c:pt idx="52">
                  <c:v>1391386</c:v>
                </c:pt>
              </c:numCache>
            </c:numRef>
          </c:val>
          <c:smooth val="0"/>
          <c:extLst>
            <c:ext xmlns:c16="http://schemas.microsoft.com/office/drawing/2014/chart" uri="{C3380CC4-5D6E-409C-BE32-E72D297353CC}">
              <c16:uniqueId val="{00000000-22E4-46F7-90A6-EB7D3F0D3B5B}"/>
            </c:ext>
          </c:extLst>
        </c:ser>
        <c:ser>
          <c:idx val="1"/>
          <c:order val="1"/>
          <c:tx>
            <c:strRef>
              <c:f>Sheet1!$C$1</c:f>
              <c:strCache>
                <c:ptCount val="1"/>
                <c:pt idx="0">
                  <c:v>Hamari Zimadari</c:v>
                </c:pt>
              </c:strCache>
            </c:strRef>
          </c:tx>
          <c:spPr>
            <a:ln w="28575" cap="rnd">
              <a:solidFill>
                <a:schemeClr val="accent2"/>
              </a:solidFill>
              <a:round/>
            </a:ln>
            <a:effectLst/>
          </c:spPr>
          <c:marker>
            <c:symbol val="none"/>
          </c:marker>
          <c:cat>
            <c:strRef>
              <c:f>Sheet1!$A$2:$A$54</c:f>
              <c:strCache>
                <c:ptCount val="53"/>
                <c:pt idx="0">
                  <c:v>10.06.2020</c:v>
                </c:pt>
                <c:pt idx="1">
                  <c:v>11.06.2020</c:v>
                </c:pt>
                <c:pt idx="2">
                  <c:v>12.06.2020</c:v>
                </c:pt>
                <c:pt idx="3">
                  <c:v>13.06.2020</c:v>
                </c:pt>
                <c:pt idx="4">
                  <c:v>14.06.2020</c:v>
                </c:pt>
                <c:pt idx="5">
                  <c:v>15.06.2020</c:v>
                </c:pt>
                <c:pt idx="6">
                  <c:v>16.06.2020</c:v>
                </c:pt>
                <c:pt idx="7">
                  <c:v>17.06.2020</c:v>
                </c:pt>
                <c:pt idx="8">
                  <c:v>18.06.2020</c:v>
                </c:pt>
                <c:pt idx="9">
                  <c:v>19.06.2020</c:v>
                </c:pt>
                <c:pt idx="10">
                  <c:v>20.06.2020</c:v>
                </c:pt>
                <c:pt idx="11">
                  <c:v>21.06.2020</c:v>
                </c:pt>
                <c:pt idx="12">
                  <c:v>22.06.2020</c:v>
                </c:pt>
                <c:pt idx="13">
                  <c:v>23.06.2020</c:v>
                </c:pt>
                <c:pt idx="14">
                  <c:v>24.06.2020</c:v>
                </c:pt>
                <c:pt idx="15">
                  <c:v>25.06.2020</c:v>
                </c:pt>
                <c:pt idx="16">
                  <c:v>26.06.2020</c:v>
                </c:pt>
                <c:pt idx="17">
                  <c:v>27.06.2020</c:v>
                </c:pt>
                <c:pt idx="18">
                  <c:v>28.06.2020</c:v>
                </c:pt>
                <c:pt idx="19">
                  <c:v>29.06.2020</c:v>
                </c:pt>
                <c:pt idx="20">
                  <c:v>30.06.2020</c:v>
                </c:pt>
                <c:pt idx="21">
                  <c:v>01.07.2020</c:v>
                </c:pt>
                <c:pt idx="22">
                  <c:v>02.07.2020</c:v>
                </c:pt>
                <c:pt idx="23">
                  <c:v>03.07.2020</c:v>
                </c:pt>
                <c:pt idx="24">
                  <c:v>04.07.2020</c:v>
                </c:pt>
                <c:pt idx="25">
                  <c:v>05.07.2020</c:v>
                </c:pt>
                <c:pt idx="26">
                  <c:v>06.07.2020</c:v>
                </c:pt>
                <c:pt idx="27">
                  <c:v>07.07.2020</c:v>
                </c:pt>
                <c:pt idx="28">
                  <c:v>08.07.2020</c:v>
                </c:pt>
                <c:pt idx="29">
                  <c:v>09.07.2020</c:v>
                </c:pt>
                <c:pt idx="30">
                  <c:v>10.07.2020</c:v>
                </c:pt>
                <c:pt idx="31">
                  <c:v>11.07.2020</c:v>
                </c:pt>
                <c:pt idx="32">
                  <c:v>12.07.2020</c:v>
                </c:pt>
                <c:pt idx="33">
                  <c:v>13.07.2020</c:v>
                </c:pt>
                <c:pt idx="34">
                  <c:v>14.07.2020</c:v>
                </c:pt>
                <c:pt idx="35">
                  <c:v>15.07.2020</c:v>
                </c:pt>
                <c:pt idx="36">
                  <c:v>16.07.2020</c:v>
                </c:pt>
                <c:pt idx="37">
                  <c:v>17.07.2020</c:v>
                </c:pt>
                <c:pt idx="38">
                  <c:v>18.07.2020</c:v>
                </c:pt>
                <c:pt idx="39">
                  <c:v>19.07.2020</c:v>
                </c:pt>
                <c:pt idx="40">
                  <c:v>20.07.2020</c:v>
                </c:pt>
                <c:pt idx="41">
                  <c:v>21.07.2020</c:v>
                </c:pt>
                <c:pt idx="42">
                  <c:v>22.07.2020</c:v>
                </c:pt>
                <c:pt idx="43">
                  <c:v>23.07.2020</c:v>
                </c:pt>
                <c:pt idx="44">
                  <c:v>24.07.2020</c:v>
                </c:pt>
                <c:pt idx="45">
                  <c:v>25.07.2020</c:v>
                </c:pt>
                <c:pt idx="46">
                  <c:v>26.07.2020</c:v>
                </c:pt>
                <c:pt idx="47">
                  <c:v>27.07.2020</c:v>
                </c:pt>
                <c:pt idx="48">
                  <c:v>28.07.2020</c:v>
                </c:pt>
                <c:pt idx="49">
                  <c:v>29.07.2020</c:v>
                </c:pt>
                <c:pt idx="50">
                  <c:v>30.07.2020</c:v>
                </c:pt>
                <c:pt idx="51">
                  <c:v>31.07.2020</c:v>
                </c:pt>
                <c:pt idx="52">
                  <c:v>01.08.2020</c:v>
                </c:pt>
              </c:strCache>
            </c:strRef>
          </c:cat>
          <c:val>
            <c:numRef>
              <c:f>Sheet1!$C$2:$C$54</c:f>
              <c:numCache>
                <c:formatCode>General</c:formatCode>
                <c:ptCount val="53"/>
                <c:pt idx="0">
                  <c:v>1391397</c:v>
                </c:pt>
                <c:pt idx="1">
                  <c:v>1391407</c:v>
                </c:pt>
                <c:pt idx="2">
                  <c:v>1391417</c:v>
                </c:pt>
                <c:pt idx="3">
                  <c:v>1391429</c:v>
                </c:pt>
                <c:pt idx="4">
                  <c:v>1391442</c:v>
                </c:pt>
                <c:pt idx="5">
                  <c:v>1391452</c:v>
                </c:pt>
                <c:pt idx="6">
                  <c:v>1391465</c:v>
                </c:pt>
                <c:pt idx="7">
                  <c:v>1413745</c:v>
                </c:pt>
                <c:pt idx="8">
                  <c:v>1439613</c:v>
                </c:pt>
                <c:pt idx="9">
                  <c:v>1458568</c:v>
                </c:pt>
                <c:pt idx="10">
                  <c:v>1458597</c:v>
                </c:pt>
                <c:pt idx="11">
                  <c:v>1458611</c:v>
                </c:pt>
                <c:pt idx="12">
                  <c:v>1458622</c:v>
                </c:pt>
                <c:pt idx="13">
                  <c:v>1458635</c:v>
                </c:pt>
                <c:pt idx="14">
                  <c:v>1458640</c:v>
                </c:pt>
                <c:pt idx="15">
                  <c:v>1458643</c:v>
                </c:pt>
                <c:pt idx="16">
                  <c:v>1458652</c:v>
                </c:pt>
                <c:pt idx="17">
                  <c:v>1458662</c:v>
                </c:pt>
                <c:pt idx="18">
                  <c:v>1458673</c:v>
                </c:pt>
                <c:pt idx="19">
                  <c:v>1460141</c:v>
                </c:pt>
                <c:pt idx="20">
                  <c:v>1466399</c:v>
                </c:pt>
                <c:pt idx="21">
                  <c:v>1472259</c:v>
                </c:pt>
                <c:pt idx="22">
                  <c:v>1478326</c:v>
                </c:pt>
                <c:pt idx="23">
                  <c:v>1484566</c:v>
                </c:pt>
                <c:pt idx="24">
                  <c:v>1490383</c:v>
                </c:pt>
                <c:pt idx="25">
                  <c:v>1497241</c:v>
                </c:pt>
                <c:pt idx="26">
                  <c:v>1503132</c:v>
                </c:pt>
                <c:pt idx="27">
                  <c:v>1508231</c:v>
                </c:pt>
                <c:pt idx="28">
                  <c:v>1525414</c:v>
                </c:pt>
                <c:pt idx="29">
                  <c:v>1549126</c:v>
                </c:pt>
                <c:pt idx="30">
                  <c:v>1582355</c:v>
                </c:pt>
                <c:pt idx="31">
                  <c:v>1614298</c:v>
                </c:pt>
                <c:pt idx="32">
                  <c:v>1647979</c:v>
                </c:pt>
                <c:pt idx="33">
                  <c:v>1675572</c:v>
                </c:pt>
                <c:pt idx="34">
                  <c:v>1707072</c:v>
                </c:pt>
                <c:pt idx="35">
                  <c:v>1739224</c:v>
                </c:pt>
                <c:pt idx="36">
                  <c:v>1769774</c:v>
                </c:pt>
                <c:pt idx="37">
                  <c:v>1801776</c:v>
                </c:pt>
                <c:pt idx="38">
                  <c:v>1835997</c:v>
                </c:pt>
                <c:pt idx="39">
                  <c:v>1862361</c:v>
                </c:pt>
                <c:pt idx="40">
                  <c:v>1875133</c:v>
                </c:pt>
                <c:pt idx="41">
                  <c:v>1895483</c:v>
                </c:pt>
                <c:pt idx="42">
                  <c:v>1927921</c:v>
                </c:pt>
                <c:pt idx="43">
                  <c:v>1954330</c:v>
                </c:pt>
                <c:pt idx="44">
                  <c:v>1982562</c:v>
                </c:pt>
                <c:pt idx="45">
                  <c:v>2006894</c:v>
                </c:pt>
                <c:pt idx="46">
                  <c:v>2036053</c:v>
                </c:pt>
                <c:pt idx="47">
                  <c:v>2080122</c:v>
                </c:pt>
                <c:pt idx="48">
                  <c:v>2130832</c:v>
                </c:pt>
                <c:pt idx="49">
                  <c:v>2174379</c:v>
                </c:pt>
                <c:pt idx="50">
                  <c:v>2200736</c:v>
                </c:pt>
                <c:pt idx="51">
                  <c:v>2226154</c:v>
                </c:pt>
                <c:pt idx="52">
                  <c:v>2261971</c:v>
                </c:pt>
              </c:numCache>
            </c:numRef>
          </c:val>
          <c:smooth val="0"/>
          <c:extLst>
            <c:ext xmlns:c16="http://schemas.microsoft.com/office/drawing/2014/chart" uri="{C3380CC4-5D6E-409C-BE32-E72D297353CC}">
              <c16:uniqueId val="{00000001-22E4-46F7-90A6-EB7D3F0D3B5B}"/>
            </c:ext>
          </c:extLst>
        </c:ser>
        <c:ser>
          <c:idx val="2"/>
          <c:order val="2"/>
          <c:tx>
            <c:strRef>
              <c:f>Sheet1!$D$1</c:f>
              <c:strCache>
                <c:ptCount val="1"/>
                <c:pt idx="0">
                  <c:v>Hamara Paigham ہمارا پیغام</c:v>
                </c:pt>
              </c:strCache>
            </c:strRef>
          </c:tx>
          <c:spPr>
            <a:ln w="28575" cap="rnd">
              <a:solidFill>
                <a:schemeClr val="accent3"/>
              </a:solidFill>
              <a:round/>
            </a:ln>
            <a:effectLst/>
          </c:spPr>
          <c:marker>
            <c:symbol val="none"/>
          </c:marker>
          <c:cat>
            <c:strRef>
              <c:f>Sheet1!$A$2:$A$54</c:f>
              <c:strCache>
                <c:ptCount val="53"/>
                <c:pt idx="0">
                  <c:v>10.06.2020</c:v>
                </c:pt>
                <c:pt idx="1">
                  <c:v>11.06.2020</c:v>
                </c:pt>
                <c:pt idx="2">
                  <c:v>12.06.2020</c:v>
                </c:pt>
                <c:pt idx="3">
                  <c:v>13.06.2020</c:v>
                </c:pt>
                <c:pt idx="4">
                  <c:v>14.06.2020</c:v>
                </c:pt>
                <c:pt idx="5">
                  <c:v>15.06.2020</c:v>
                </c:pt>
                <c:pt idx="6">
                  <c:v>16.06.2020</c:v>
                </c:pt>
                <c:pt idx="7">
                  <c:v>17.06.2020</c:v>
                </c:pt>
                <c:pt idx="8">
                  <c:v>18.06.2020</c:v>
                </c:pt>
                <c:pt idx="9">
                  <c:v>19.06.2020</c:v>
                </c:pt>
                <c:pt idx="10">
                  <c:v>20.06.2020</c:v>
                </c:pt>
                <c:pt idx="11">
                  <c:v>21.06.2020</c:v>
                </c:pt>
                <c:pt idx="12">
                  <c:v>22.06.2020</c:v>
                </c:pt>
                <c:pt idx="13">
                  <c:v>23.06.2020</c:v>
                </c:pt>
                <c:pt idx="14">
                  <c:v>24.06.2020</c:v>
                </c:pt>
                <c:pt idx="15">
                  <c:v>25.06.2020</c:v>
                </c:pt>
                <c:pt idx="16">
                  <c:v>26.06.2020</c:v>
                </c:pt>
                <c:pt idx="17">
                  <c:v>27.06.2020</c:v>
                </c:pt>
                <c:pt idx="18">
                  <c:v>28.06.2020</c:v>
                </c:pt>
                <c:pt idx="19">
                  <c:v>29.06.2020</c:v>
                </c:pt>
                <c:pt idx="20">
                  <c:v>30.06.2020</c:v>
                </c:pt>
                <c:pt idx="21">
                  <c:v>01.07.2020</c:v>
                </c:pt>
                <c:pt idx="22">
                  <c:v>02.07.2020</c:v>
                </c:pt>
                <c:pt idx="23">
                  <c:v>03.07.2020</c:v>
                </c:pt>
                <c:pt idx="24">
                  <c:v>04.07.2020</c:v>
                </c:pt>
                <c:pt idx="25">
                  <c:v>05.07.2020</c:v>
                </c:pt>
                <c:pt idx="26">
                  <c:v>06.07.2020</c:v>
                </c:pt>
                <c:pt idx="27">
                  <c:v>07.07.2020</c:v>
                </c:pt>
                <c:pt idx="28">
                  <c:v>08.07.2020</c:v>
                </c:pt>
                <c:pt idx="29">
                  <c:v>09.07.2020</c:v>
                </c:pt>
                <c:pt idx="30">
                  <c:v>10.07.2020</c:v>
                </c:pt>
                <c:pt idx="31">
                  <c:v>11.07.2020</c:v>
                </c:pt>
                <c:pt idx="32">
                  <c:v>12.07.2020</c:v>
                </c:pt>
                <c:pt idx="33">
                  <c:v>13.07.2020</c:v>
                </c:pt>
                <c:pt idx="34">
                  <c:v>14.07.2020</c:v>
                </c:pt>
                <c:pt idx="35">
                  <c:v>15.07.2020</c:v>
                </c:pt>
                <c:pt idx="36">
                  <c:v>16.07.2020</c:v>
                </c:pt>
                <c:pt idx="37">
                  <c:v>17.07.2020</c:v>
                </c:pt>
                <c:pt idx="38">
                  <c:v>18.07.2020</c:v>
                </c:pt>
                <c:pt idx="39">
                  <c:v>19.07.2020</c:v>
                </c:pt>
                <c:pt idx="40">
                  <c:v>20.07.2020</c:v>
                </c:pt>
                <c:pt idx="41">
                  <c:v>21.07.2020</c:v>
                </c:pt>
                <c:pt idx="42">
                  <c:v>22.07.2020</c:v>
                </c:pt>
                <c:pt idx="43">
                  <c:v>23.07.2020</c:v>
                </c:pt>
                <c:pt idx="44">
                  <c:v>24.07.2020</c:v>
                </c:pt>
                <c:pt idx="45">
                  <c:v>25.07.2020</c:v>
                </c:pt>
                <c:pt idx="46">
                  <c:v>26.07.2020</c:v>
                </c:pt>
                <c:pt idx="47">
                  <c:v>27.07.2020</c:v>
                </c:pt>
                <c:pt idx="48">
                  <c:v>28.07.2020</c:v>
                </c:pt>
                <c:pt idx="49">
                  <c:v>29.07.2020</c:v>
                </c:pt>
                <c:pt idx="50">
                  <c:v>30.07.2020</c:v>
                </c:pt>
                <c:pt idx="51">
                  <c:v>31.07.2020</c:v>
                </c:pt>
                <c:pt idx="52">
                  <c:v>01.08.2020</c:v>
                </c:pt>
              </c:strCache>
            </c:strRef>
          </c:cat>
          <c:val>
            <c:numRef>
              <c:f>Sheet1!$D$2:$D$54</c:f>
              <c:numCache>
                <c:formatCode>General</c:formatCode>
                <c:ptCount val="53"/>
                <c:pt idx="0">
                  <c:v>2269829</c:v>
                </c:pt>
                <c:pt idx="1">
                  <c:v>2308042</c:v>
                </c:pt>
                <c:pt idx="2">
                  <c:v>2400920</c:v>
                </c:pt>
                <c:pt idx="3">
                  <c:v>2638002</c:v>
                </c:pt>
                <c:pt idx="4">
                  <c:v>2877468</c:v>
                </c:pt>
                <c:pt idx="5">
                  <c:v>3060511</c:v>
                </c:pt>
                <c:pt idx="6">
                  <c:v>3290695</c:v>
                </c:pt>
                <c:pt idx="7">
                  <c:v>3600739</c:v>
                </c:pt>
                <c:pt idx="8">
                  <c:v>3880511</c:v>
                </c:pt>
                <c:pt idx="9">
                  <c:v>4010813</c:v>
                </c:pt>
                <c:pt idx="10">
                  <c:v>4018304</c:v>
                </c:pt>
                <c:pt idx="11">
                  <c:v>4023095</c:v>
                </c:pt>
                <c:pt idx="12">
                  <c:v>4025943</c:v>
                </c:pt>
                <c:pt idx="13">
                  <c:v>4027738</c:v>
                </c:pt>
                <c:pt idx="14">
                  <c:v>4045899</c:v>
                </c:pt>
                <c:pt idx="15">
                  <c:v>4148278</c:v>
                </c:pt>
                <c:pt idx="16">
                  <c:v>4247635</c:v>
                </c:pt>
                <c:pt idx="17">
                  <c:v>4285452</c:v>
                </c:pt>
                <c:pt idx="18">
                  <c:v>4306992</c:v>
                </c:pt>
                <c:pt idx="19">
                  <c:v>4327615</c:v>
                </c:pt>
                <c:pt idx="20">
                  <c:v>4359636</c:v>
                </c:pt>
                <c:pt idx="21">
                  <c:v>4387684</c:v>
                </c:pt>
                <c:pt idx="22">
                  <c:v>4396739</c:v>
                </c:pt>
                <c:pt idx="23">
                  <c:v>4403721</c:v>
                </c:pt>
                <c:pt idx="24">
                  <c:v>4411416</c:v>
                </c:pt>
                <c:pt idx="25">
                  <c:v>4420961</c:v>
                </c:pt>
                <c:pt idx="26">
                  <c:v>4430300</c:v>
                </c:pt>
                <c:pt idx="27">
                  <c:v>4446421</c:v>
                </c:pt>
                <c:pt idx="28">
                  <c:v>4473509</c:v>
                </c:pt>
                <c:pt idx="29">
                  <c:v>4501404</c:v>
                </c:pt>
                <c:pt idx="30">
                  <c:v>4527059</c:v>
                </c:pt>
                <c:pt idx="31">
                  <c:v>4552156</c:v>
                </c:pt>
                <c:pt idx="32">
                  <c:v>4580830</c:v>
                </c:pt>
                <c:pt idx="33">
                  <c:v>4604925</c:v>
                </c:pt>
                <c:pt idx="34">
                  <c:v>4629528</c:v>
                </c:pt>
                <c:pt idx="35">
                  <c:v>4636524</c:v>
                </c:pt>
                <c:pt idx="36">
                  <c:v>4639226</c:v>
                </c:pt>
                <c:pt idx="37">
                  <c:v>4642412</c:v>
                </c:pt>
                <c:pt idx="38">
                  <c:v>4644992</c:v>
                </c:pt>
                <c:pt idx="39">
                  <c:v>4647112</c:v>
                </c:pt>
                <c:pt idx="40">
                  <c:v>4649215</c:v>
                </c:pt>
                <c:pt idx="41">
                  <c:v>4673050</c:v>
                </c:pt>
                <c:pt idx="42">
                  <c:v>4785662</c:v>
                </c:pt>
                <c:pt idx="43">
                  <c:v>4954613</c:v>
                </c:pt>
                <c:pt idx="44">
                  <c:v>5112906</c:v>
                </c:pt>
                <c:pt idx="45">
                  <c:v>5263441</c:v>
                </c:pt>
                <c:pt idx="46">
                  <c:v>5414066</c:v>
                </c:pt>
                <c:pt idx="47">
                  <c:v>5572611</c:v>
                </c:pt>
                <c:pt idx="48">
                  <c:v>5746538</c:v>
                </c:pt>
                <c:pt idx="49">
                  <c:v>5815073</c:v>
                </c:pt>
                <c:pt idx="50">
                  <c:v>5875478</c:v>
                </c:pt>
                <c:pt idx="51">
                  <c:v>6059575</c:v>
                </c:pt>
                <c:pt idx="52">
                  <c:v>6195877</c:v>
                </c:pt>
              </c:numCache>
            </c:numRef>
          </c:val>
          <c:smooth val="0"/>
          <c:extLst>
            <c:ext xmlns:c16="http://schemas.microsoft.com/office/drawing/2014/chart" uri="{C3380CC4-5D6E-409C-BE32-E72D297353CC}">
              <c16:uniqueId val="{00000002-22E4-46F7-90A6-EB7D3F0D3B5B}"/>
            </c:ext>
          </c:extLst>
        </c:ser>
        <c:dLbls>
          <c:showLegendKey val="0"/>
          <c:showVal val="0"/>
          <c:showCatName val="0"/>
          <c:showSerName val="0"/>
          <c:showPercent val="0"/>
          <c:showBubbleSize val="0"/>
        </c:dLbls>
        <c:smooth val="0"/>
        <c:axId val="251536520"/>
        <c:axId val="303853800"/>
      </c:lineChart>
      <c:catAx>
        <c:axId val="25153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53800"/>
        <c:crosses val="autoZero"/>
        <c:auto val="1"/>
        <c:lblAlgn val="ctr"/>
        <c:lblOffset val="100"/>
        <c:noMultiLvlLbl val="0"/>
      </c:catAx>
      <c:valAx>
        <c:axId val="30385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3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Haqdaar</c:v>
                </c:pt>
              </c:strCache>
            </c:strRef>
          </c:tx>
          <c:spPr>
            <a:ln w="28575" cap="rnd">
              <a:solidFill>
                <a:schemeClr val="accent1"/>
              </a:solidFill>
              <a:round/>
            </a:ln>
            <a:effectLst/>
          </c:spPr>
          <c:marker>
            <c:symbol val="none"/>
          </c:marker>
          <c:cat>
            <c:strRef>
              <c:f>Sheet1!$A$2:$A$54</c:f>
              <c:strCache>
                <c:ptCount val="53"/>
                <c:pt idx="0">
                  <c:v>10.06.2020</c:v>
                </c:pt>
                <c:pt idx="1">
                  <c:v>11.06.2020</c:v>
                </c:pt>
                <c:pt idx="2">
                  <c:v>12.06.2020</c:v>
                </c:pt>
                <c:pt idx="3">
                  <c:v>13.06.2020</c:v>
                </c:pt>
                <c:pt idx="4">
                  <c:v>14.06.2020</c:v>
                </c:pt>
                <c:pt idx="5">
                  <c:v>15.06.2020</c:v>
                </c:pt>
                <c:pt idx="6">
                  <c:v>16.06.2020</c:v>
                </c:pt>
                <c:pt idx="7">
                  <c:v>17.06.2020</c:v>
                </c:pt>
                <c:pt idx="8">
                  <c:v>18.06.2020</c:v>
                </c:pt>
                <c:pt idx="9">
                  <c:v>19.06.2020</c:v>
                </c:pt>
                <c:pt idx="10">
                  <c:v>20.06.2020</c:v>
                </c:pt>
                <c:pt idx="11">
                  <c:v>21.06.2020</c:v>
                </c:pt>
                <c:pt idx="12">
                  <c:v>22.06.2020</c:v>
                </c:pt>
                <c:pt idx="13">
                  <c:v>23.06.2020</c:v>
                </c:pt>
                <c:pt idx="14">
                  <c:v>24.06.2020</c:v>
                </c:pt>
                <c:pt idx="15">
                  <c:v>25.06.2020</c:v>
                </c:pt>
                <c:pt idx="16">
                  <c:v>26.06.2020</c:v>
                </c:pt>
                <c:pt idx="17">
                  <c:v>27.06.2020</c:v>
                </c:pt>
                <c:pt idx="18">
                  <c:v>28.06.2020</c:v>
                </c:pt>
                <c:pt idx="19">
                  <c:v>29.06.2020</c:v>
                </c:pt>
                <c:pt idx="20">
                  <c:v>30.06.2020</c:v>
                </c:pt>
                <c:pt idx="21">
                  <c:v>01.07.2020</c:v>
                </c:pt>
                <c:pt idx="22">
                  <c:v>02.07.2020</c:v>
                </c:pt>
                <c:pt idx="23">
                  <c:v>03.07.2020</c:v>
                </c:pt>
                <c:pt idx="24">
                  <c:v>04.07.2020</c:v>
                </c:pt>
                <c:pt idx="25">
                  <c:v>05.07.2020</c:v>
                </c:pt>
                <c:pt idx="26">
                  <c:v>06.07.2020</c:v>
                </c:pt>
                <c:pt idx="27">
                  <c:v>07.07.2020</c:v>
                </c:pt>
                <c:pt idx="28">
                  <c:v>08.07.2020</c:v>
                </c:pt>
                <c:pt idx="29">
                  <c:v>09.07.2020</c:v>
                </c:pt>
                <c:pt idx="30">
                  <c:v>10.07.2020</c:v>
                </c:pt>
                <c:pt idx="31">
                  <c:v>11.07.2020</c:v>
                </c:pt>
                <c:pt idx="32">
                  <c:v>12.07.2020</c:v>
                </c:pt>
                <c:pt idx="33">
                  <c:v>13.07.2020</c:v>
                </c:pt>
                <c:pt idx="34">
                  <c:v>14.07.2020</c:v>
                </c:pt>
                <c:pt idx="35">
                  <c:v>15.07.2020</c:v>
                </c:pt>
                <c:pt idx="36">
                  <c:v>16.07.2020</c:v>
                </c:pt>
                <c:pt idx="37">
                  <c:v>17.07.2020</c:v>
                </c:pt>
                <c:pt idx="38">
                  <c:v>18.07.2020</c:v>
                </c:pt>
                <c:pt idx="39">
                  <c:v>19.07.2020</c:v>
                </c:pt>
                <c:pt idx="40">
                  <c:v>20.07.2020</c:v>
                </c:pt>
                <c:pt idx="41">
                  <c:v>21.07.2020</c:v>
                </c:pt>
                <c:pt idx="42">
                  <c:v>22.07.2020</c:v>
                </c:pt>
                <c:pt idx="43">
                  <c:v>23.07.2020</c:v>
                </c:pt>
                <c:pt idx="44">
                  <c:v>24.07.2020</c:v>
                </c:pt>
                <c:pt idx="45">
                  <c:v>25.07.2020</c:v>
                </c:pt>
                <c:pt idx="46">
                  <c:v>26.07.2020</c:v>
                </c:pt>
                <c:pt idx="47">
                  <c:v>27.07.2020</c:v>
                </c:pt>
                <c:pt idx="48">
                  <c:v>28.07.2020</c:v>
                </c:pt>
                <c:pt idx="49">
                  <c:v>29.07.2020</c:v>
                </c:pt>
                <c:pt idx="50">
                  <c:v>30.07.2020</c:v>
                </c:pt>
                <c:pt idx="51">
                  <c:v>31.07.2020</c:v>
                </c:pt>
                <c:pt idx="52">
                  <c:v>01.08.2020</c:v>
                </c:pt>
              </c:strCache>
            </c:strRef>
          </c:cat>
          <c:val>
            <c:numRef>
              <c:f>Sheet1!$B$2:$B$54</c:f>
              <c:numCache>
                <c:formatCode>General</c:formatCode>
                <c:ptCount val="53"/>
                <c:pt idx="0">
                  <c:v>302</c:v>
                </c:pt>
                <c:pt idx="1">
                  <c:v>625</c:v>
                </c:pt>
                <c:pt idx="2">
                  <c:v>938</c:v>
                </c:pt>
                <c:pt idx="3">
                  <c:v>1237</c:v>
                </c:pt>
                <c:pt idx="4">
                  <c:v>1533</c:v>
                </c:pt>
                <c:pt idx="5">
                  <c:v>1803</c:v>
                </c:pt>
                <c:pt idx="6">
                  <c:v>603549</c:v>
                </c:pt>
                <c:pt idx="7">
                  <c:v>1425171</c:v>
                </c:pt>
                <c:pt idx="8">
                  <c:v>2162054</c:v>
                </c:pt>
                <c:pt idx="9">
                  <c:v>2670119</c:v>
                </c:pt>
                <c:pt idx="10">
                  <c:v>2671313</c:v>
                </c:pt>
                <c:pt idx="11">
                  <c:v>2672091</c:v>
                </c:pt>
                <c:pt idx="12">
                  <c:v>2672719</c:v>
                </c:pt>
                <c:pt idx="13">
                  <c:v>2673443</c:v>
                </c:pt>
                <c:pt idx="14">
                  <c:v>2890741</c:v>
                </c:pt>
                <c:pt idx="15">
                  <c:v>3925094</c:v>
                </c:pt>
                <c:pt idx="16">
                  <c:v>4817561</c:v>
                </c:pt>
                <c:pt idx="17">
                  <c:v>4952028</c:v>
                </c:pt>
                <c:pt idx="18">
                  <c:v>4980612</c:v>
                </c:pt>
                <c:pt idx="19">
                  <c:v>5004420</c:v>
                </c:pt>
                <c:pt idx="20">
                  <c:v>5031468</c:v>
                </c:pt>
                <c:pt idx="21">
                  <c:v>5062372</c:v>
                </c:pt>
                <c:pt idx="22">
                  <c:v>5103756</c:v>
                </c:pt>
                <c:pt idx="23">
                  <c:v>5144366</c:v>
                </c:pt>
                <c:pt idx="24">
                  <c:v>5181259</c:v>
                </c:pt>
                <c:pt idx="25">
                  <c:v>5219444</c:v>
                </c:pt>
                <c:pt idx="26">
                  <c:v>5258436</c:v>
                </c:pt>
                <c:pt idx="27">
                  <c:v>5296518</c:v>
                </c:pt>
                <c:pt idx="28">
                  <c:v>5331838</c:v>
                </c:pt>
                <c:pt idx="29">
                  <c:v>5383758</c:v>
                </c:pt>
                <c:pt idx="30">
                  <c:v>5431443</c:v>
                </c:pt>
                <c:pt idx="31">
                  <c:v>5487361</c:v>
                </c:pt>
                <c:pt idx="32">
                  <c:v>5553231</c:v>
                </c:pt>
                <c:pt idx="33">
                  <c:v>5605018</c:v>
                </c:pt>
                <c:pt idx="34">
                  <c:v>5660771</c:v>
                </c:pt>
                <c:pt idx="35">
                  <c:v>5675355</c:v>
                </c:pt>
                <c:pt idx="36">
                  <c:v>5683662</c:v>
                </c:pt>
                <c:pt idx="37">
                  <c:v>5691312</c:v>
                </c:pt>
                <c:pt idx="38">
                  <c:v>5698430</c:v>
                </c:pt>
                <c:pt idx="39">
                  <c:v>5705400</c:v>
                </c:pt>
                <c:pt idx="40">
                  <c:v>5715408</c:v>
                </c:pt>
                <c:pt idx="41">
                  <c:v>5725531</c:v>
                </c:pt>
                <c:pt idx="42">
                  <c:v>5733672</c:v>
                </c:pt>
                <c:pt idx="43">
                  <c:v>5744416</c:v>
                </c:pt>
                <c:pt idx="44">
                  <c:v>5754667</c:v>
                </c:pt>
                <c:pt idx="45">
                  <c:v>6087094</c:v>
                </c:pt>
                <c:pt idx="46">
                  <c:v>6430712</c:v>
                </c:pt>
                <c:pt idx="47">
                  <c:v>6877545</c:v>
                </c:pt>
                <c:pt idx="48">
                  <c:v>7288892</c:v>
                </c:pt>
                <c:pt idx="49">
                  <c:v>7534111</c:v>
                </c:pt>
                <c:pt idx="50">
                  <c:v>7571680</c:v>
                </c:pt>
                <c:pt idx="51">
                  <c:v>7630987</c:v>
                </c:pt>
                <c:pt idx="52">
                  <c:v>7633557</c:v>
                </c:pt>
              </c:numCache>
            </c:numRef>
          </c:val>
          <c:smooth val="0"/>
          <c:extLst>
            <c:ext xmlns:c16="http://schemas.microsoft.com/office/drawing/2014/chart" uri="{C3380CC4-5D6E-409C-BE32-E72D297353CC}">
              <c16:uniqueId val="{00000000-211C-4E92-9F7C-636475839B94}"/>
            </c:ext>
          </c:extLst>
        </c:ser>
        <c:ser>
          <c:idx val="1"/>
          <c:order val="1"/>
          <c:tx>
            <c:strRef>
              <c:f>Sheet1!$C$1</c:f>
              <c:strCache>
                <c:ptCount val="1"/>
                <c:pt idx="0">
                  <c:v>Hamari Zimadari</c:v>
                </c:pt>
              </c:strCache>
            </c:strRef>
          </c:tx>
          <c:spPr>
            <a:ln w="28575" cap="rnd">
              <a:solidFill>
                <a:schemeClr val="accent2"/>
              </a:solidFill>
              <a:round/>
            </a:ln>
            <a:effectLst/>
          </c:spPr>
          <c:marker>
            <c:symbol val="none"/>
          </c:marker>
          <c:cat>
            <c:strRef>
              <c:f>Sheet1!$A$2:$A$54</c:f>
              <c:strCache>
                <c:ptCount val="53"/>
                <c:pt idx="0">
                  <c:v>10.06.2020</c:v>
                </c:pt>
                <c:pt idx="1">
                  <c:v>11.06.2020</c:v>
                </c:pt>
                <c:pt idx="2">
                  <c:v>12.06.2020</c:v>
                </c:pt>
                <c:pt idx="3">
                  <c:v>13.06.2020</c:v>
                </c:pt>
                <c:pt idx="4">
                  <c:v>14.06.2020</c:v>
                </c:pt>
                <c:pt idx="5">
                  <c:v>15.06.2020</c:v>
                </c:pt>
                <c:pt idx="6">
                  <c:v>16.06.2020</c:v>
                </c:pt>
                <c:pt idx="7">
                  <c:v>17.06.2020</c:v>
                </c:pt>
                <c:pt idx="8">
                  <c:v>18.06.2020</c:v>
                </c:pt>
                <c:pt idx="9">
                  <c:v>19.06.2020</c:v>
                </c:pt>
                <c:pt idx="10">
                  <c:v>20.06.2020</c:v>
                </c:pt>
                <c:pt idx="11">
                  <c:v>21.06.2020</c:v>
                </c:pt>
                <c:pt idx="12">
                  <c:v>22.06.2020</c:v>
                </c:pt>
                <c:pt idx="13">
                  <c:v>23.06.2020</c:v>
                </c:pt>
                <c:pt idx="14">
                  <c:v>24.06.2020</c:v>
                </c:pt>
                <c:pt idx="15">
                  <c:v>25.06.2020</c:v>
                </c:pt>
                <c:pt idx="16">
                  <c:v>26.06.2020</c:v>
                </c:pt>
                <c:pt idx="17">
                  <c:v>27.06.2020</c:v>
                </c:pt>
                <c:pt idx="18">
                  <c:v>28.06.2020</c:v>
                </c:pt>
                <c:pt idx="19">
                  <c:v>29.06.2020</c:v>
                </c:pt>
                <c:pt idx="20">
                  <c:v>30.06.2020</c:v>
                </c:pt>
                <c:pt idx="21">
                  <c:v>01.07.2020</c:v>
                </c:pt>
                <c:pt idx="22">
                  <c:v>02.07.2020</c:v>
                </c:pt>
                <c:pt idx="23">
                  <c:v>03.07.2020</c:v>
                </c:pt>
                <c:pt idx="24">
                  <c:v>04.07.2020</c:v>
                </c:pt>
                <c:pt idx="25">
                  <c:v>05.07.2020</c:v>
                </c:pt>
                <c:pt idx="26">
                  <c:v>06.07.2020</c:v>
                </c:pt>
                <c:pt idx="27">
                  <c:v>07.07.2020</c:v>
                </c:pt>
                <c:pt idx="28">
                  <c:v>08.07.2020</c:v>
                </c:pt>
                <c:pt idx="29">
                  <c:v>09.07.2020</c:v>
                </c:pt>
                <c:pt idx="30">
                  <c:v>10.07.2020</c:v>
                </c:pt>
                <c:pt idx="31">
                  <c:v>11.07.2020</c:v>
                </c:pt>
                <c:pt idx="32">
                  <c:v>12.07.2020</c:v>
                </c:pt>
                <c:pt idx="33">
                  <c:v>13.07.2020</c:v>
                </c:pt>
                <c:pt idx="34">
                  <c:v>14.07.2020</c:v>
                </c:pt>
                <c:pt idx="35">
                  <c:v>15.07.2020</c:v>
                </c:pt>
                <c:pt idx="36">
                  <c:v>16.07.2020</c:v>
                </c:pt>
                <c:pt idx="37">
                  <c:v>17.07.2020</c:v>
                </c:pt>
                <c:pt idx="38">
                  <c:v>18.07.2020</c:v>
                </c:pt>
                <c:pt idx="39">
                  <c:v>19.07.2020</c:v>
                </c:pt>
                <c:pt idx="40">
                  <c:v>20.07.2020</c:v>
                </c:pt>
                <c:pt idx="41">
                  <c:v>21.07.2020</c:v>
                </c:pt>
                <c:pt idx="42">
                  <c:v>22.07.2020</c:v>
                </c:pt>
                <c:pt idx="43">
                  <c:v>23.07.2020</c:v>
                </c:pt>
                <c:pt idx="44">
                  <c:v>24.07.2020</c:v>
                </c:pt>
                <c:pt idx="45">
                  <c:v>25.07.2020</c:v>
                </c:pt>
                <c:pt idx="46">
                  <c:v>26.07.2020</c:v>
                </c:pt>
                <c:pt idx="47">
                  <c:v>27.07.2020</c:v>
                </c:pt>
                <c:pt idx="48">
                  <c:v>28.07.2020</c:v>
                </c:pt>
                <c:pt idx="49">
                  <c:v>29.07.2020</c:v>
                </c:pt>
                <c:pt idx="50">
                  <c:v>30.07.2020</c:v>
                </c:pt>
                <c:pt idx="51">
                  <c:v>31.07.2020</c:v>
                </c:pt>
                <c:pt idx="52">
                  <c:v>01.08.2020</c:v>
                </c:pt>
              </c:strCache>
            </c:strRef>
          </c:cat>
          <c:val>
            <c:numRef>
              <c:f>Sheet1!$C$2:$C$54</c:f>
              <c:numCache>
                <c:formatCode>General</c:formatCode>
                <c:ptCount val="53"/>
                <c:pt idx="0">
                  <c:v>7633631</c:v>
                </c:pt>
                <c:pt idx="1">
                  <c:v>7633694</c:v>
                </c:pt>
                <c:pt idx="2">
                  <c:v>7633787</c:v>
                </c:pt>
                <c:pt idx="3">
                  <c:v>7633849</c:v>
                </c:pt>
                <c:pt idx="4">
                  <c:v>7633916</c:v>
                </c:pt>
                <c:pt idx="5">
                  <c:v>7633986</c:v>
                </c:pt>
                <c:pt idx="6">
                  <c:v>7634054</c:v>
                </c:pt>
                <c:pt idx="7">
                  <c:v>7664005</c:v>
                </c:pt>
                <c:pt idx="8">
                  <c:v>7698116</c:v>
                </c:pt>
                <c:pt idx="9">
                  <c:v>7724444</c:v>
                </c:pt>
                <c:pt idx="10">
                  <c:v>7724659</c:v>
                </c:pt>
                <c:pt idx="11">
                  <c:v>7724744</c:v>
                </c:pt>
                <c:pt idx="12">
                  <c:v>7724814</c:v>
                </c:pt>
                <c:pt idx="13">
                  <c:v>7724890</c:v>
                </c:pt>
                <c:pt idx="14">
                  <c:v>7724963</c:v>
                </c:pt>
                <c:pt idx="15">
                  <c:v>7725023</c:v>
                </c:pt>
                <c:pt idx="16">
                  <c:v>7725789</c:v>
                </c:pt>
                <c:pt idx="17">
                  <c:v>7725907</c:v>
                </c:pt>
                <c:pt idx="18">
                  <c:v>7725962</c:v>
                </c:pt>
                <c:pt idx="19">
                  <c:v>7731173</c:v>
                </c:pt>
                <c:pt idx="20">
                  <c:v>7744984</c:v>
                </c:pt>
                <c:pt idx="21">
                  <c:v>7754326</c:v>
                </c:pt>
                <c:pt idx="22">
                  <c:v>7764761</c:v>
                </c:pt>
                <c:pt idx="23">
                  <c:v>7777779</c:v>
                </c:pt>
                <c:pt idx="24">
                  <c:v>7790514</c:v>
                </c:pt>
                <c:pt idx="25">
                  <c:v>7806018</c:v>
                </c:pt>
                <c:pt idx="26">
                  <c:v>7819903</c:v>
                </c:pt>
                <c:pt idx="27">
                  <c:v>7831664</c:v>
                </c:pt>
                <c:pt idx="28">
                  <c:v>7882667</c:v>
                </c:pt>
                <c:pt idx="29">
                  <c:v>7997054</c:v>
                </c:pt>
                <c:pt idx="30">
                  <c:v>8184479</c:v>
                </c:pt>
                <c:pt idx="31">
                  <c:v>8359892</c:v>
                </c:pt>
                <c:pt idx="32">
                  <c:v>8540029</c:v>
                </c:pt>
                <c:pt idx="33">
                  <c:v>8692980</c:v>
                </c:pt>
                <c:pt idx="34">
                  <c:v>8854137</c:v>
                </c:pt>
                <c:pt idx="35">
                  <c:v>9018456</c:v>
                </c:pt>
                <c:pt idx="36">
                  <c:v>9192343</c:v>
                </c:pt>
                <c:pt idx="37">
                  <c:v>9361919</c:v>
                </c:pt>
                <c:pt idx="38">
                  <c:v>9551113</c:v>
                </c:pt>
                <c:pt idx="39">
                  <c:v>9683615</c:v>
                </c:pt>
                <c:pt idx="40">
                  <c:v>9721062</c:v>
                </c:pt>
                <c:pt idx="41">
                  <c:v>9808413</c:v>
                </c:pt>
                <c:pt idx="42">
                  <c:v>9960421</c:v>
                </c:pt>
                <c:pt idx="43">
                  <c:v>10075938</c:v>
                </c:pt>
                <c:pt idx="44">
                  <c:v>10196472</c:v>
                </c:pt>
                <c:pt idx="45">
                  <c:v>10260101</c:v>
                </c:pt>
                <c:pt idx="46">
                  <c:v>10330246</c:v>
                </c:pt>
                <c:pt idx="47">
                  <c:v>10446969</c:v>
                </c:pt>
                <c:pt idx="48">
                  <c:v>10617910</c:v>
                </c:pt>
                <c:pt idx="49">
                  <c:v>10784294</c:v>
                </c:pt>
                <c:pt idx="50">
                  <c:v>10909843</c:v>
                </c:pt>
                <c:pt idx="51">
                  <c:v>11029704</c:v>
                </c:pt>
                <c:pt idx="52">
                  <c:v>11193602</c:v>
                </c:pt>
              </c:numCache>
            </c:numRef>
          </c:val>
          <c:smooth val="0"/>
          <c:extLst>
            <c:ext xmlns:c16="http://schemas.microsoft.com/office/drawing/2014/chart" uri="{C3380CC4-5D6E-409C-BE32-E72D297353CC}">
              <c16:uniqueId val="{00000001-211C-4E92-9F7C-636475839B94}"/>
            </c:ext>
          </c:extLst>
        </c:ser>
        <c:ser>
          <c:idx val="2"/>
          <c:order val="2"/>
          <c:tx>
            <c:strRef>
              <c:f>Sheet1!$D$1</c:f>
              <c:strCache>
                <c:ptCount val="1"/>
                <c:pt idx="0">
                  <c:v>Hamara Paigham ہمارا پیغام</c:v>
                </c:pt>
              </c:strCache>
            </c:strRef>
          </c:tx>
          <c:spPr>
            <a:ln w="28575" cap="rnd">
              <a:solidFill>
                <a:schemeClr val="accent3"/>
              </a:solidFill>
              <a:round/>
            </a:ln>
            <a:effectLst/>
          </c:spPr>
          <c:marker>
            <c:symbol val="none"/>
          </c:marker>
          <c:cat>
            <c:strRef>
              <c:f>Sheet1!$A$2:$A$54</c:f>
              <c:strCache>
                <c:ptCount val="53"/>
                <c:pt idx="0">
                  <c:v>10.06.2020</c:v>
                </c:pt>
                <c:pt idx="1">
                  <c:v>11.06.2020</c:v>
                </c:pt>
                <c:pt idx="2">
                  <c:v>12.06.2020</c:v>
                </c:pt>
                <c:pt idx="3">
                  <c:v>13.06.2020</c:v>
                </c:pt>
                <c:pt idx="4">
                  <c:v>14.06.2020</c:v>
                </c:pt>
                <c:pt idx="5">
                  <c:v>15.06.2020</c:v>
                </c:pt>
                <c:pt idx="6">
                  <c:v>16.06.2020</c:v>
                </c:pt>
                <c:pt idx="7">
                  <c:v>17.06.2020</c:v>
                </c:pt>
                <c:pt idx="8">
                  <c:v>18.06.2020</c:v>
                </c:pt>
                <c:pt idx="9">
                  <c:v>19.06.2020</c:v>
                </c:pt>
                <c:pt idx="10">
                  <c:v>20.06.2020</c:v>
                </c:pt>
                <c:pt idx="11">
                  <c:v>21.06.2020</c:v>
                </c:pt>
                <c:pt idx="12">
                  <c:v>22.06.2020</c:v>
                </c:pt>
                <c:pt idx="13">
                  <c:v>23.06.2020</c:v>
                </c:pt>
                <c:pt idx="14">
                  <c:v>24.06.2020</c:v>
                </c:pt>
                <c:pt idx="15">
                  <c:v>25.06.2020</c:v>
                </c:pt>
                <c:pt idx="16">
                  <c:v>26.06.2020</c:v>
                </c:pt>
                <c:pt idx="17">
                  <c:v>27.06.2020</c:v>
                </c:pt>
                <c:pt idx="18">
                  <c:v>28.06.2020</c:v>
                </c:pt>
                <c:pt idx="19">
                  <c:v>29.06.2020</c:v>
                </c:pt>
                <c:pt idx="20">
                  <c:v>30.06.2020</c:v>
                </c:pt>
                <c:pt idx="21">
                  <c:v>01.07.2020</c:v>
                </c:pt>
                <c:pt idx="22">
                  <c:v>02.07.2020</c:v>
                </c:pt>
                <c:pt idx="23">
                  <c:v>03.07.2020</c:v>
                </c:pt>
                <c:pt idx="24">
                  <c:v>04.07.2020</c:v>
                </c:pt>
                <c:pt idx="25">
                  <c:v>05.07.2020</c:v>
                </c:pt>
                <c:pt idx="26">
                  <c:v>06.07.2020</c:v>
                </c:pt>
                <c:pt idx="27">
                  <c:v>07.07.2020</c:v>
                </c:pt>
                <c:pt idx="28">
                  <c:v>08.07.2020</c:v>
                </c:pt>
                <c:pt idx="29">
                  <c:v>09.07.2020</c:v>
                </c:pt>
                <c:pt idx="30">
                  <c:v>10.07.2020</c:v>
                </c:pt>
                <c:pt idx="31">
                  <c:v>11.07.2020</c:v>
                </c:pt>
                <c:pt idx="32">
                  <c:v>12.07.2020</c:v>
                </c:pt>
                <c:pt idx="33">
                  <c:v>13.07.2020</c:v>
                </c:pt>
                <c:pt idx="34">
                  <c:v>14.07.2020</c:v>
                </c:pt>
                <c:pt idx="35">
                  <c:v>15.07.2020</c:v>
                </c:pt>
                <c:pt idx="36">
                  <c:v>16.07.2020</c:v>
                </c:pt>
                <c:pt idx="37">
                  <c:v>17.07.2020</c:v>
                </c:pt>
                <c:pt idx="38">
                  <c:v>18.07.2020</c:v>
                </c:pt>
                <c:pt idx="39">
                  <c:v>19.07.2020</c:v>
                </c:pt>
                <c:pt idx="40">
                  <c:v>20.07.2020</c:v>
                </c:pt>
                <c:pt idx="41">
                  <c:v>21.07.2020</c:v>
                </c:pt>
                <c:pt idx="42">
                  <c:v>22.07.2020</c:v>
                </c:pt>
                <c:pt idx="43">
                  <c:v>23.07.2020</c:v>
                </c:pt>
                <c:pt idx="44">
                  <c:v>24.07.2020</c:v>
                </c:pt>
                <c:pt idx="45">
                  <c:v>25.07.2020</c:v>
                </c:pt>
                <c:pt idx="46">
                  <c:v>26.07.2020</c:v>
                </c:pt>
                <c:pt idx="47">
                  <c:v>27.07.2020</c:v>
                </c:pt>
                <c:pt idx="48">
                  <c:v>28.07.2020</c:v>
                </c:pt>
                <c:pt idx="49">
                  <c:v>29.07.2020</c:v>
                </c:pt>
                <c:pt idx="50">
                  <c:v>30.07.2020</c:v>
                </c:pt>
                <c:pt idx="51">
                  <c:v>31.07.2020</c:v>
                </c:pt>
                <c:pt idx="52">
                  <c:v>01.08.2020</c:v>
                </c:pt>
              </c:strCache>
            </c:strRef>
          </c:cat>
          <c:val>
            <c:numRef>
              <c:f>Sheet1!$D$2:$D$54</c:f>
              <c:numCache>
                <c:formatCode>General</c:formatCode>
                <c:ptCount val="53"/>
                <c:pt idx="0">
                  <c:v>11274771</c:v>
                </c:pt>
                <c:pt idx="1">
                  <c:v>11445002</c:v>
                </c:pt>
                <c:pt idx="2">
                  <c:v>11787815</c:v>
                </c:pt>
                <c:pt idx="3">
                  <c:v>12361897</c:v>
                </c:pt>
                <c:pt idx="4">
                  <c:v>13000469</c:v>
                </c:pt>
                <c:pt idx="5">
                  <c:v>13724096</c:v>
                </c:pt>
                <c:pt idx="6">
                  <c:v>14727147</c:v>
                </c:pt>
                <c:pt idx="7">
                  <c:v>15982726</c:v>
                </c:pt>
                <c:pt idx="8">
                  <c:v>17161318</c:v>
                </c:pt>
                <c:pt idx="9">
                  <c:v>17775126</c:v>
                </c:pt>
                <c:pt idx="10">
                  <c:v>17811755</c:v>
                </c:pt>
                <c:pt idx="11">
                  <c:v>17832938</c:v>
                </c:pt>
                <c:pt idx="12">
                  <c:v>17845585</c:v>
                </c:pt>
                <c:pt idx="13">
                  <c:v>17854126</c:v>
                </c:pt>
                <c:pt idx="14">
                  <c:v>17963842</c:v>
                </c:pt>
                <c:pt idx="15">
                  <c:v>18546645</c:v>
                </c:pt>
                <c:pt idx="16">
                  <c:v>19131613</c:v>
                </c:pt>
                <c:pt idx="17">
                  <c:v>19289372</c:v>
                </c:pt>
                <c:pt idx="18">
                  <c:v>19352154</c:v>
                </c:pt>
                <c:pt idx="19">
                  <c:v>19448078</c:v>
                </c:pt>
                <c:pt idx="20">
                  <c:v>19661755</c:v>
                </c:pt>
                <c:pt idx="21">
                  <c:v>19814460</c:v>
                </c:pt>
                <c:pt idx="22">
                  <c:v>19888116</c:v>
                </c:pt>
                <c:pt idx="23">
                  <c:v>19956140</c:v>
                </c:pt>
                <c:pt idx="24">
                  <c:v>20020545</c:v>
                </c:pt>
                <c:pt idx="25">
                  <c:v>20092308</c:v>
                </c:pt>
                <c:pt idx="26">
                  <c:v>20160986</c:v>
                </c:pt>
                <c:pt idx="27">
                  <c:v>20240650</c:v>
                </c:pt>
                <c:pt idx="28">
                  <c:v>20336474</c:v>
                </c:pt>
                <c:pt idx="29">
                  <c:v>20433318</c:v>
                </c:pt>
                <c:pt idx="30">
                  <c:v>20532133</c:v>
                </c:pt>
                <c:pt idx="31">
                  <c:v>20624493</c:v>
                </c:pt>
                <c:pt idx="32">
                  <c:v>20729479</c:v>
                </c:pt>
                <c:pt idx="33">
                  <c:v>20822939</c:v>
                </c:pt>
                <c:pt idx="34">
                  <c:v>20911790</c:v>
                </c:pt>
                <c:pt idx="35">
                  <c:v>20953565</c:v>
                </c:pt>
                <c:pt idx="36">
                  <c:v>20980564</c:v>
                </c:pt>
                <c:pt idx="37">
                  <c:v>21009176</c:v>
                </c:pt>
                <c:pt idx="38">
                  <c:v>21040858</c:v>
                </c:pt>
                <c:pt idx="39">
                  <c:v>21071462</c:v>
                </c:pt>
                <c:pt idx="40">
                  <c:v>21104164</c:v>
                </c:pt>
                <c:pt idx="41">
                  <c:v>21180106</c:v>
                </c:pt>
                <c:pt idx="42">
                  <c:v>21459423</c:v>
                </c:pt>
                <c:pt idx="43">
                  <c:v>21872104</c:v>
                </c:pt>
                <c:pt idx="44">
                  <c:v>22314371</c:v>
                </c:pt>
                <c:pt idx="45">
                  <c:v>22753267</c:v>
                </c:pt>
                <c:pt idx="46">
                  <c:v>23184095</c:v>
                </c:pt>
                <c:pt idx="47">
                  <c:v>23667206</c:v>
                </c:pt>
                <c:pt idx="48">
                  <c:v>24235421</c:v>
                </c:pt>
                <c:pt idx="49">
                  <c:v>24518812</c:v>
                </c:pt>
                <c:pt idx="50">
                  <c:v>24778622</c:v>
                </c:pt>
                <c:pt idx="51">
                  <c:v>25468796</c:v>
                </c:pt>
                <c:pt idx="52">
                  <c:v>25957570</c:v>
                </c:pt>
              </c:numCache>
            </c:numRef>
          </c:val>
          <c:smooth val="0"/>
          <c:extLst>
            <c:ext xmlns:c16="http://schemas.microsoft.com/office/drawing/2014/chart" uri="{C3380CC4-5D6E-409C-BE32-E72D297353CC}">
              <c16:uniqueId val="{00000002-211C-4E92-9F7C-636475839B94}"/>
            </c:ext>
          </c:extLst>
        </c:ser>
        <c:dLbls>
          <c:showLegendKey val="0"/>
          <c:showVal val="0"/>
          <c:showCatName val="0"/>
          <c:showSerName val="0"/>
          <c:showPercent val="0"/>
          <c:showBubbleSize val="0"/>
        </c:dLbls>
        <c:smooth val="0"/>
        <c:axId val="303852488"/>
        <c:axId val="303850848"/>
      </c:lineChart>
      <c:catAx>
        <c:axId val="30385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50848"/>
        <c:crosses val="autoZero"/>
        <c:auto val="1"/>
        <c:lblAlgn val="ctr"/>
        <c:lblOffset val="100"/>
        <c:noMultiLvlLbl val="0"/>
      </c:catAx>
      <c:valAx>
        <c:axId val="30385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5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Haqdaar</c:v>
                </c:pt>
              </c:strCache>
            </c:strRef>
          </c:tx>
          <c:spPr>
            <a:ln w="28575" cap="rnd">
              <a:solidFill>
                <a:schemeClr val="accent1"/>
              </a:solidFill>
              <a:round/>
            </a:ln>
            <a:effectLst/>
          </c:spPr>
          <c:marker>
            <c:symbol val="none"/>
          </c:marker>
          <c:cat>
            <c:strRef>
              <c:f>Sheet1!$A$2:$A$54</c:f>
              <c:strCache>
                <c:ptCount val="53"/>
                <c:pt idx="0">
                  <c:v>10.06.2020</c:v>
                </c:pt>
                <c:pt idx="1">
                  <c:v>11.06.2020</c:v>
                </c:pt>
                <c:pt idx="2">
                  <c:v>12.06.2020</c:v>
                </c:pt>
                <c:pt idx="3">
                  <c:v>13.06.2020</c:v>
                </c:pt>
                <c:pt idx="4">
                  <c:v>14.06.2020</c:v>
                </c:pt>
                <c:pt idx="5">
                  <c:v>15.06.2020</c:v>
                </c:pt>
                <c:pt idx="6">
                  <c:v>16.06.2020</c:v>
                </c:pt>
                <c:pt idx="7">
                  <c:v>17.06.2020</c:v>
                </c:pt>
                <c:pt idx="8">
                  <c:v>18.06.2020</c:v>
                </c:pt>
                <c:pt idx="9">
                  <c:v>19.06.2020</c:v>
                </c:pt>
                <c:pt idx="10">
                  <c:v>20.06.2020</c:v>
                </c:pt>
                <c:pt idx="11">
                  <c:v>21.06.2020</c:v>
                </c:pt>
                <c:pt idx="12">
                  <c:v>22.06.2020</c:v>
                </c:pt>
                <c:pt idx="13">
                  <c:v>23.06.2020</c:v>
                </c:pt>
                <c:pt idx="14">
                  <c:v>24.06.2020</c:v>
                </c:pt>
                <c:pt idx="15">
                  <c:v>25.06.2020</c:v>
                </c:pt>
                <c:pt idx="16">
                  <c:v>26.06.2020</c:v>
                </c:pt>
                <c:pt idx="17">
                  <c:v>27.06.2020</c:v>
                </c:pt>
                <c:pt idx="18">
                  <c:v>28.06.2020</c:v>
                </c:pt>
                <c:pt idx="19">
                  <c:v>29.06.2020</c:v>
                </c:pt>
                <c:pt idx="20">
                  <c:v>30.06.2020</c:v>
                </c:pt>
                <c:pt idx="21">
                  <c:v>01.07.2020</c:v>
                </c:pt>
                <c:pt idx="22">
                  <c:v>02.07.2020</c:v>
                </c:pt>
                <c:pt idx="23">
                  <c:v>03.07.2020</c:v>
                </c:pt>
                <c:pt idx="24">
                  <c:v>04.07.2020</c:v>
                </c:pt>
                <c:pt idx="25">
                  <c:v>05.07.2020</c:v>
                </c:pt>
                <c:pt idx="26">
                  <c:v>06.07.2020</c:v>
                </c:pt>
                <c:pt idx="27">
                  <c:v>07.07.2020</c:v>
                </c:pt>
                <c:pt idx="28">
                  <c:v>08.07.2020</c:v>
                </c:pt>
                <c:pt idx="29">
                  <c:v>09.07.2020</c:v>
                </c:pt>
                <c:pt idx="30">
                  <c:v>10.07.2020</c:v>
                </c:pt>
                <c:pt idx="31">
                  <c:v>11.07.2020</c:v>
                </c:pt>
                <c:pt idx="32">
                  <c:v>12.07.2020</c:v>
                </c:pt>
                <c:pt idx="33">
                  <c:v>13.07.2020</c:v>
                </c:pt>
                <c:pt idx="34">
                  <c:v>14.07.2020</c:v>
                </c:pt>
                <c:pt idx="35">
                  <c:v>15.07.2020</c:v>
                </c:pt>
                <c:pt idx="36">
                  <c:v>16.07.2020</c:v>
                </c:pt>
                <c:pt idx="37">
                  <c:v>17.07.2020</c:v>
                </c:pt>
                <c:pt idx="38">
                  <c:v>18.07.2020</c:v>
                </c:pt>
                <c:pt idx="39">
                  <c:v>19.07.2020</c:v>
                </c:pt>
                <c:pt idx="40">
                  <c:v>20.07.2020</c:v>
                </c:pt>
                <c:pt idx="41">
                  <c:v>21.07.2020</c:v>
                </c:pt>
                <c:pt idx="42">
                  <c:v>22.07.2020</c:v>
                </c:pt>
                <c:pt idx="43">
                  <c:v>23.07.2020</c:v>
                </c:pt>
                <c:pt idx="44">
                  <c:v>24.07.2020</c:v>
                </c:pt>
                <c:pt idx="45">
                  <c:v>25.07.2020</c:v>
                </c:pt>
                <c:pt idx="46">
                  <c:v>26.07.2020</c:v>
                </c:pt>
                <c:pt idx="47">
                  <c:v>27.07.2020</c:v>
                </c:pt>
                <c:pt idx="48">
                  <c:v>28.07.2020</c:v>
                </c:pt>
                <c:pt idx="49">
                  <c:v>29.07.2020</c:v>
                </c:pt>
                <c:pt idx="50">
                  <c:v>30.07.2020</c:v>
                </c:pt>
                <c:pt idx="51">
                  <c:v>31.07.2020</c:v>
                </c:pt>
                <c:pt idx="52">
                  <c:v>01.08.2020</c:v>
                </c:pt>
              </c:strCache>
            </c:strRef>
          </c:cat>
          <c:val>
            <c:numRef>
              <c:f>Sheet1!$B$2:$B$54</c:f>
              <c:numCache>
                <c:formatCode>General</c:formatCode>
                <c:ptCount val="53"/>
                <c:pt idx="0">
                  <c:v>386618</c:v>
                </c:pt>
                <c:pt idx="1">
                  <c:v>386560</c:v>
                </c:pt>
                <c:pt idx="2">
                  <c:v>386514</c:v>
                </c:pt>
                <c:pt idx="3">
                  <c:v>386464</c:v>
                </c:pt>
                <c:pt idx="4">
                  <c:v>386420</c:v>
                </c:pt>
                <c:pt idx="5">
                  <c:v>386366</c:v>
                </c:pt>
                <c:pt idx="6">
                  <c:v>386318</c:v>
                </c:pt>
                <c:pt idx="7">
                  <c:v>386298</c:v>
                </c:pt>
                <c:pt idx="8">
                  <c:v>386267</c:v>
                </c:pt>
                <c:pt idx="9">
                  <c:v>386236</c:v>
                </c:pt>
                <c:pt idx="10">
                  <c:v>386177</c:v>
                </c:pt>
                <c:pt idx="11">
                  <c:v>386137</c:v>
                </c:pt>
                <c:pt idx="12">
                  <c:v>386085</c:v>
                </c:pt>
                <c:pt idx="13">
                  <c:v>386042</c:v>
                </c:pt>
                <c:pt idx="14">
                  <c:v>386005</c:v>
                </c:pt>
                <c:pt idx="15">
                  <c:v>385976</c:v>
                </c:pt>
                <c:pt idx="16">
                  <c:v>385950</c:v>
                </c:pt>
                <c:pt idx="17">
                  <c:v>385878</c:v>
                </c:pt>
                <c:pt idx="18">
                  <c:v>385834</c:v>
                </c:pt>
                <c:pt idx="19">
                  <c:v>385783</c:v>
                </c:pt>
                <c:pt idx="20">
                  <c:v>385730</c:v>
                </c:pt>
                <c:pt idx="21">
                  <c:v>385673</c:v>
                </c:pt>
                <c:pt idx="22">
                  <c:v>385629</c:v>
                </c:pt>
                <c:pt idx="23">
                  <c:v>385582</c:v>
                </c:pt>
                <c:pt idx="24">
                  <c:v>385519</c:v>
                </c:pt>
                <c:pt idx="25">
                  <c:v>385467</c:v>
                </c:pt>
                <c:pt idx="26">
                  <c:v>385396</c:v>
                </c:pt>
                <c:pt idx="27">
                  <c:v>385345</c:v>
                </c:pt>
                <c:pt idx="28">
                  <c:v>385284</c:v>
                </c:pt>
                <c:pt idx="29">
                  <c:v>385215</c:v>
                </c:pt>
                <c:pt idx="30">
                  <c:v>385166</c:v>
                </c:pt>
                <c:pt idx="31">
                  <c:v>385125</c:v>
                </c:pt>
                <c:pt idx="32">
                  <c:v>385066</c:v>
                </c:pt>
                <c:pt idx="33">
                  <c:v>385011</c:v>
                </c:pt>
                <c:pt idx="34">
                  <c:v>385039</c:v>
                </c:pt>
                <c:pt idx="35">
                  <c:v>385361</c:v>
                </c:pt>
                <c:pt idx="36">
                  <c:v>385681</c:v>
                </c:pt>
                <c:pt idx="37">
                  <c:v>385916</c:v>
                </c:pt>
                <c:pt idx="38">
                  <c:v>386151</c:v>
                </c:pt>
                <c:pt idx="39">
                  <c:v>386345</c:v>
                </c:pt>
                <c:pt idx="40">
                  <c:v>386555</c:v>
                </c:pt>
                <c:pt idx="41">
                  <c:v>386799</c:v>
                </c:pt>
                <c:pt idx="42">
                  <c:v>387000</c:v>
                </c:pt>
                <c:pt idx="43">
                  <c:v>387189</c:v>
                </c:pt>
                <c:pt idx="44">
                  <c:v>387332</c:v>
                </c:pt>
                <c:pt idx="45">
                  <c:v>387767</c:v>
                </c:pt>
                <c:pt idx="46">
                  <c:v>388122</c:v>
                </c:pt>
                <c:pt idx="47">
                  <c:v>388430</c:v>
                </c:pt>
                <c:pt idx="48">
                  <c:v>388730</c:v>
                </c:pt>
                <c:pt idx="49">
                  <c:v>389036</c:v>
                </c:pt>
                <c:pt idx="50">
                  <c:v>389079</c:v>
                </c:pt>
                <c:pt idx="51">
                  <c:v>389031</c:v>
                </c:pt>
                <c:pt idx="52">
                  <c:v>388982</c:v>
                </c:pt>
              </c:numCache>
            </c:numRef>
          </c:val>
          <c:smooth val="0"/>
          <c:extLst>
            <c:ext xmlns:c16="http://schemas.microsoft.com/office/drawing/2014/chart" uri="{C3380CC4-5D6E-409C-BE32-E72D297353CC}">
              <c16:uniqueId val="{00000000-A354-4210-97DD-6B6E1BDB6E84}"/>
            </c:ext>
          </c:extLst>
        </c:ser>
        <c:ser>
          <c:idx val="1"/>
          <c:order val="1"/>
          <c:tx>
            <c:strRef>
              <c:f>Sheet1!$C$1</c:f>
              <c:strCache>
                <c:ptCount val="1"/>
                <c:pt idx="0">
                  <c:v>Hamari Zimadari</c:v>
                </c:pt>
              </c:strCache>
            </c:strRef>
          </c:tx>
          <c:spPr>
            <a:ln w="28575" cap="rnd">
              <a:solidFill>
                <a:schemeClr val="accent2"/>
              </a:solidFill>
              <a:round/>
            </a:ln>
            <a:effectLst/>
          </c:spPr>
          <c:marker>
            <c:symbol val="none"/>
          </c:marker>
          <c:cat>
            <c:strRef>
              <c:f>Sheet1!$A$2:$A$54</c:f>
              <c:strCache>
                <c:ptCount val="53"/>
                <c:pt idx="0">
                  <c:v>10.06.2020</c:v>
                </c:pt>
                <c:pt idx="1">
                  <c:v>11.06.2020</c:v>
                </c:pt>
                <c:pt idx="2">
                  <c:v>12.06.2020</c:v>
                </c:pt>
                <c:pt idx="3">
                  <c:v>13.06.2020</c:v>
                </c:pt>
                <c:pt idx="4">
                  <c:v>14.06.2020</c:v>
                </c:pt>
                <c:pt idx="5">
                  <c:v>15.06.2020</c:v>
                </c:pt>
                <c:pt idx="6">
                  <c:v>16.06.2020</c:v>
                </c:pt>
                <c:pt idx="7">
                  <c:v>17.06.2020</c:v>
                </c:pt>
                <c:pt idx="8">
                  <c:v>18.06.2020</c:v>
                </c:pt>
                <c:pt idx="9">
                  <c:v>19.06.2020</c:v>
                </c:pt>
                <c:pt idx="10">
                  <c:v>20.06.2020</c:v>
                </c:pt>
                <c:pt idx="11">
                  <c:v>21.06.2020</c:v>
                </c:pt>
                <c:pt idx="12">
                  <c:v>22.06.2020</c:v>
                </c:pt>
                <c:pt idx="13">
                  <c:v>23.06.2020</c:v>
                </c:pt>
                <c:pt idx="14">
                  <c:v>24.06.2020</c:v>
                </c:pt>
                <c:pt idx="15">
                  <c:v>25.06.2020</c:v>
                </c:pt>
                <c:pt idx="16">
                  <c:v>26.06.2020</c:v>
                </c:pt>
                <c:pt idx="17">
                  <c:v>27.06.2020</c:v>
                </c:pt>
                <c:pt idx="18">
                  <c:v>28.06.2020</c:v>
                </c:pt>
                <c:pt idx="19">
                  <c:v>29.06.2020</c:v>
                </c:pt>
                <c:pt idx="20">
                  <c:v>30.06.2020</c:v>
                </c:pt>
                <c:pt idx="21">
                  <c:v>01.07.2020</c:v>
                </c:pt>
                <c:pt idx="22">
                  <c:v>02.07.2020</c:v>
                </c:pt>
                <c:pt idx="23">
                  <c:v>03.07.2020</c:v>
                </c:pt>
                <c:pt idx="24">
                  <c:v>04.07.2020</c:v>
                </c:pt>
                <c:pt idx="25">
                  <c:v>05.07.2020</c:v>
                </c:pt>
                <c:pt idx="26">
                  <c:v>06.07.2020</c:v>
                </c:pt>
                <c:pt idx="27">
                  <c:v>07.07.2020</c:v>
                </c:pt>
                <c:pt idx="28">
                  <c:v>08.07.2020</c:v>
                </c:pt>
                <c:pt idx="29">
                  <c:v>09.07.2020</c:v>
                </c:pt>
                <c:pt idx="30">
                  <c:v>10.07.2020</c:v>
                </c:pt>
                <c:pt idx="31">
                  <c:v>11.07.2020</c:v>
                </c:pt>
                <c:pt idx="32">
                  <c:v>12.07.2020</c:v>
                </c:pt>
                <c:pt idx="33">
                  <c:v>13.07.2020</c:v>
                </c:pt>
                <c:pt idx="34">
                  <c:v>14.07.2020</c:v>
                </c:pt>
                <c:pt idx="35">
                  <c:v>15.07.2020</c:v>
                </c:pt>
                <c:pt idx="36">
                  <c:v>16.07.2020</c:v>
                </c:pt>
                <c:pt idx="37">
                  <c:v>17.07.2020</c:v>
                </c:pt>
                <c:pt idx="38">
                  <c:v>18.07.2020</c:v>
                </c:pt>
                <c:pt idx="39">
                  <c:v>19.07.2020</c:v>
                </c:pt>
                <c:pt idx="40">
                  <c:v>20.07.2020</c:v>
                </c:pt>
                <c:pt idx="41">
                  <c:v>21.07.2020</c:v>
                </c:pt>
                <c:pt idx="42">
                  <c:v>22.07.2020</c:v>
                </c:pt>
                <c:pt idx="43">
                  <c:v>23.07.2020</c:v>
                </c:pt>
                <c:pt idx="44">
                  <c:v>24.07.2020</c:v>
                </c:pt>
                <c:pt idx="45">
                  <c:v>25.07.2020</c:v>
                </c:pt>
                <c:pt idx="46">
                  <c:v>26.07.2020</c:v>
                </c:pt>
                <c:pt idx="47">
                  <c:v>27.07.2020</c:v>
                </c:pt>
                <c:pt idx="48">
                  <c:v>28.07.2020</c:v>
                </c:pt>
                <c:pt idx="49">
                  <c:v>29.07.2020</c:v>
                </c:pt>
                <c:pt idx="50">
                  <c:v>30.07.2020</c:v>
                </c:pt>
                <c:pt idx="51">
                  <c:v>31.07.2020</c:v>
                </c:pt>
                <c:pt idx="52">
                  <c:v>01.08.2020</c:v>
                </c:pt>
              </c:strCache>
            </c:strRef>
          </c:cat>
          <c:val>
            <c:numRef>
              <c:f>Sheet1!$C$2:$C$54</c:f>
              <c:numCache>
                <c:formatCode>General</c:formatCode>
                <c:ptCount val="53"/>
                <c:pt idx="0">
                  <c:v>30684</c:v>
                </c:pt>
                <c:pt idx="1">
                  <c:v>30695</c:v>
                </c:pt>
                <c:pt idx="2">
                  <c:v>30713</c:v>
                </c:pt>
                <c:pt idx="3">
                  <c:v>30730</c:v>
                </c:pt>
                <c:pt idx="4">
                  <c:v>30734</c:v>
                </c:pt>
                <c:pt idx="5">
                  <c:v>30742</c:v>
                </c:pt>
                <c:pt idx="6">
                  <c:v>30741</c:v>
                </c:pt>
                <c:pt idx="7">
                  <c:v>30749</c:v>
                </c:pt>
                <c:pt idx="8">
                  <c:v>30750</c:v>
                </c:pt>
                <c:pt idx="9">
                  <c:v>30757</c:v>
                </c:pt>
                <c:pt idx="10">
                  <c:v>30756</c:v>
                </c:pt>
                <c:pt idx="11">
                  <c:v>30754</c:v>
                </c:pt>
                <c:pt idx="12">
                  <c:v>30752</c:v>
                </c:pt>
                <c:pt idx="13">
                  <c:v>30747</c:v>
                </c:pt>
                <c:pt idx="14">
                  <c:v>30747</c:v>
                </c:pt>
                <c:pt idx="15">
                  <c:v>30748</c:v>
                </c:pt>
                <c:pt idx="16">
                  <c:v>30747</c:v>
                </c:pt>
                <c:pt idx="17">
                  <c:v>30741</c:v>
                </c:pt>
                <c:pt idx="18">
                  <c:v>30746</c:v>
                </c:pt>
                <c:pt idx="19">
                  <c:v>30747</c:v>
                </c:pt>
                <c:pt idx="20">
                  <c:v>30739</c:v>
                </c:pt>
                <c:pt idx="21">
                  <c:v>30737</c:v>
                </c:pt>
                <c:pt idx="22">
                  <c:v>30737</c:v>
                </c:pt>
                <c:pt idx="23">
                  <c:v>30735</c:v>
                </c:pt>
                <c:pt idx="24">
                  <c:v>30728</c:v>
                </c:pt>
                <c:pt idx="25">
                  <c:v>30727</c:v>
                </c:pt>
                <c:pt idx="26">
                  <c:v>30721</c:v>
                </c:pt>
                <c:pt idx="27">
                  <c:v>30720</c:v>
                </c:pt>
                <c:pt idx="28">
                  <c:v>30714</c:v>
                </c:pt>
                <c:pt idx="29">
                  <c:v>30715</c:v>
                </c:pt>
                <c:pt idx="30">
                  <c:v>30715</c:v>
                </c:pt>
                <c:pt idx="31">
                  <c:v>30721</c:v>
                </c:pt>
                <c:pt idx="32">
                  <c:v>30727</c:v>
                </c:pt>
                <c:pt idx="33">
                  <c:v>30734</c:v>
                </c:pt>
                <c:pt idx="34">
                  <c:v>30874</c:v>
                </c:pt>
                <c:pt idx="35">
                  <c:v>31027</c:v>
                </c:pt>
                <c:pt idx="36">
                  <c:v>31150</c:v>
                </c:pt>
                <c:pt idx="37">
                  <c:v>31243</c:v>
                </c:pt>
                <c:pt idx="38">
                  <c:v>31335</c:v>
                </c:pt>
                <c:pt idx="39">
                  <c:v>31426</c:v>
                </c:pt>
                <c:pt idx="40">
                  <c:v>31500</c:v>
                </c:pt>
                <c:pt idx="41">
                  <c:v>31570</c:v>
                </c:pt>
                <c:pt idx="42">
                  <c:v>32019</c:v>
                </c:pt>
                <c:pt idx="43">
                  <c:v>32797</c:v>
                </c:pt>
                <c:pt idx="44">
                  <c:v>33567</c:v>
                </c:pt>
                <c:pt idx="45">
                  <c:v>34283</c:v>
                </c:pt>
                <c:pt idx="46">
                  <c:v>35087</c:v>
                </c:pt>
                <c:pt idx="47">
                  <c:v>35797</c:v>
                </c:pt>
                <c:pt idx="48">
                  <c:v>36504</c:v>
                </c:pt>
                <c:pt idx="49">
                  <c:v>37256</c:v>
                </c:pt>
                <c:pt idx="50">
                  <c:v>37409</c:v>
                </c:pt>
                <c:pt idx="51">
                  <c:v>37410</c:v>
                </c:pt>
                <c:pt idx="52">
                  <c:v>37410</c:v>
                </c:pt>
              </c:numCache>
            </c:numRef>
          </c:val>
          <c:smooth val="0"/>
          <c:extLst>
            <c:ext xmlns:c16="http://schemas.microsoft.com/office/drawing/2014/chart" uri="{C3380CC4-5D6E-409C-BE32-E72D297353CC}">
              <c16:uniqueId val="{00000001-A354-4210-97DD-6B6E1BDB6E84}"/>
            </c:ext>
          </c:extLst>
        </c:ser>
        <c:ser>
          <c:idx val="2"/>
          <c:order val="2"/>
          <c:tx>
            <c:strRef>
              <c:f>Sheet1!$D$1</c:f>
              <c:strCache>
                <c:ptCount val="1"/>
                <c:pt idx="0">
                  <c:v>Hamara Paigham ہمارا پیغام</c:v>
                </c:pt>
              </c:strCache>
            </c:strRef>
          </c:tx>
          <c:spPr>
            <a:ln w="28575" cap="rnd">
              <a:solidFill>
                <a:schemeClr val="accent3"/>
              </a:solidFill>
              <a:round/>
            </a:ln>
            <a:effectLst/>
          </c:spPr>
          <c:marker>
            <c:symbol val="none"/>
          </c:marker>
          <c:cat>
            <c:strRef>
              <c:f>Sheet1!$A$2:$A$54</c:f>
              <c:strCache>
                <c:ptCount val="53"/>
                <c:pt idx="0">
                  <c:v>10.06.2020</c:v>
                </c:pt>
                <c:pt idx="1">
                  <c:v>11.06.2020</c:v>
                </c:pt>
                <c:pt idx="2">
                  <c:v>12.06.2020</c:v>
                </c:pt>
                <c:pt idx="3">
                  <c:v>13.06.2020</c:v>
                </c:pt>
                <c:pt idx="4">
                  <c:v>14.06.2020</c:v>
                </c:pt>
                <c:pt idx="5">
                  <c:v>15.06.2020</c:v>
                </c:pt>
                <c:pt idx="6">
                  <c:v>16.06.2020</c:v>
                </c:pt>
                <c:pt idx="7">
                  <c:v>17.06.2020</c:v>
                </c:pt>
                <c:pt idx="8">
                  <c:v>18.06.2020</c:v>
                </c:pt>
                <c:pt idx="9">
                  <c:v>19.06.2020</c:v>
                </c:pt>
                <c:pt idx="10">
                  <c:v>20.06.2020</c:v>
                </c:pt>
                <c:pt idx="11">
                  <c:v>21.06.2020</c:v>
                </c:pt>
                <c:pt idx="12">
                  <c:v>22.06.2020</c:v>
                </c:pt>
                <c:pt idx="13">
                  <c:v>23.06.2020</c:v>
                </c:pt>
                <c:pt idx="14">
                  <c:v>24.06.2020</c:v>
                </c:pt>
                <c:pt idx="15">
                  <c:v>25.06.2020</c:v>
                </c:pt>
                <c:pt idx="16">
                  <c:v>26.06.2020</c:v>
                </c:pt>
                <c:pt idx="17">
                  <c:v>27.06.2020</c:v>
                </c:pt>
                <c:pt idx="18">
                  <c:v>28.06.2020</c:v>
                </c:pt>
                <c:pt idx="19">
                  <c:v>29.06.2020</c:v>
                </c:pt>
                <c:pt idx="20">
                  <c:v>30.06.2020</c:v>
                </c:pt>
                <c:pt idx="21">
                  <c:v>01.07.2020</c:v>
                </c:pt>
                <c:pt idx="22">
                  <c:v>02.07.2020</c:v>
                </c:pt>
                <c:pt idx="23">
                  <c:v>03.07.2020</c:v>
                </c:pt>
                <c:pt idx="24">
                  <c:v>04.07.2020</c:v>
                </c:pt>
                <c:pt idx="25">
                  <c:v>05.07.2020</c:v>
                </c:pt>
                <c:pt idx="26">
                  <c:v>06.07.2020</c:v>
                </c:pt>
                <c:pt idx="27">
                  <c:v>07.07.2020</c:v>
                </c:pt>
                <c:pt idx="28">
                  <c:v>08.07.2020</c:v>
                </c:pt>
                <c:pt idx="29">
                  <c:v>09.07.2020</c:v>
                </c:pt>
                <c:pt idx="30">
                  <c:v>10.07.2020</c:v>
                </c:pt>
                <c:pt idx="31">
                  <c:v>11.07.2020</c:v>
                </c:pt>
                <c:pt idx="32">
                  <c:v>12.07.2020</c:v>
                </c:pt>
                <c:pt idx="33">
                  <c:v>13.07.2020</c:v>
                </c:pt>
                <c:pt idx="34">
                  <c:v>14.07.2020</c:v>
                </c:pt>
                <c:pt idx="35">
                  <c:v>15.07.2020</c:v>
                </c:pt>
                <c:pt idx="36">
                  <c:v>16.07.2020</c:v>
                </c:pt>
                <c:pt idx="37">
                  <c:v>17.07.2020</c:v>
                </c:pt>
                <c:pt idx="38">
                  <c:v>18.07.2020</c:v>
                </c:pt>
                <c:pt idx="39">
                  <c:v>19.07.2020</c:v>
                </c:pt>
                <c:pt idx="40">
                  <c:v>20.07.2020</c:v>
                </c:pt>
                <c:pt idx="41">
                  <c:v>21.07.2020</c:v>
                </c:pt>
                <c:pt idx="42">
                  <c:v>22.07.2020</c:v>
                </c:pt>
                <c:pt idx="43">
                  <c:v>23.07.2020</c:v>
                </c:pt>
                <c:pt idx="44">
                  <c:v>24.07.2020</c:v>
                </c:pt>
                <c:pt idx="45">
                  <c:v>25.07.2020</c:v>
                </c:pt>
                <c:pt idx="46">
                  <c:v>26.07.2020</c:v>
                </c:pt>
                <c:pt idx="47">
                  <c:v>27.07.2020</c:v>
                </c:pt>
                <c:pt idx="48">
                  <c:v>28.07.2020</c:v>
                </c:pt>
                <c:pt idx="49">
                  <c:v>29.07.2020</c:v>
                </c:pt>
                <c:pt idx="50">
                  <c:v>30.07.2020</c:v>
                </c:pt>
                <c:pt idx="51">
                  <c:v>31.07.2020</c:v>
                </c:pt>
                <c:pt idx="52">
                  <c:v>01.08.2020</c:v>
                </c:pt>
              </c:strCache>
            </c:strRef>
          </c:cat>
          <c:val>
            <c:numRef>
              <c:f>Sheet1!$D$2:$D$54</c:f>
              <c:numCache>
                <c:formatCode>General</c:formatCode>
                <c:ptCount val="53"/>
                <c:pt idx="0">
                  <c:v>366173</c:v>
                </c:pt>
                <c:pt idx="1">
                  <c:v>368769</c:v>
                </c:pt>
                <c:pt idx="2">
                  <c:v>372819</c:v>
                </c:pt>
                <c:pt idx="3">
                  <c:v>376750</c:v>
                </c:pt>
                <c:pt idx="4">
                  <c:v>380846</c:v>
                </c:pt>
                <c:pt idx="5">
                  <c:v>386179</c:v>
                </c:pt>
                <c:pt idx="6">
                  <c:v>394075</c:v>
                </c:pt>
                <c:pt idx="7">
                  <c:v>400935</c:v>
                </c:pt>
                <c:pt idx="8">
                  <c:v>407152</c:v>
                </c:pt>
                <c:pt idx="9">
                  <c:v>413499</c:v>
                </c:pt>
                <c:pt idx="10">
                  <c:v>413631</c:v>
                </c:pt>
                <c:pt idx="11">
                  <c:v>413677</c:v>
                </c:pt>
                <c:pt idx="12">
                  <c:v>413692</c:v>
                </c:pt>
                <c:pt idx="13">
                  <c:v>413698</c:v>
                </c:pt>
                <c:pt idx="14">
                  <c:v>413741</c:v>
                </c:pt>
                <c:pt idx="15">
                  <c:v>422220</c:v>
                </c:pt>
                <c:pt idx="16">
                  <c:v>430728</c:v>
                </c:pt>
                <c:pt idx="17">
                  <c:v>434624</c:v>
                </c:pt>
                <c:pt idx="18">
                  <c:v>434677</c:v>
                </c:pt>
                <c:pt idx="19">
                  <c:v>434706</c:v>
                </c:pt>
                <c:pt idx="20">
                  <c:v>438866</c:v>
                </c:pt>
                <c:pt idx="21">
                  <c:v>441005</c:v>
                </c:pt>
                <c:pt idx="22">
                  <c:v>442475</c:v>
                </c:pt>
                <c:pt idx="23">
                  <c:v>443689</c:v>
                </c:pt>
                <c:pt idx="24">
                  <c:v>444806</c:v>
                </c:pt>
                <c:pt idx="25">
                  <c:v>446034</c:v>
                </c:pt>
                <c:pt idx="26">
                  <c:v>447005</c:v>
                </c:pt>
                <c:pt idx="27">
                  <c:v>448499</c:v>
                </c:pt>
                <c:pt idx="28">
                  <c:v>449607</c:v>
                </c:pt>
                <c:pt idx="29">
                  <c:v>450503</c:v>
                </c:pt>
                <c:pt idx="30">
                  <c:v>451340</c:v>
                </c:pt>
                <c:pt idx="31">
                  <c:v>452096</c:v>
                </c:pt>
                <c:pt idx="32">
                  <c:v>453007</c:v>
                </c:pt>
                <c:pt idx="33">
                  <c:v>453922</c:v>
                </c:pt>
                <c:pt idx="34">
                  <c:v>454628</c:v>
                </c:pt>
                <c:pt idx="35">
                  <c:v>455386</c:v>
                </c:pt>
                <c:pt idx="36">
                  <c:v>456092</c:v>
                </c:pt>
                <c:pt idx="37">
                  <c:v>456759</c:v>
                </c:pt>
                <c:pt idx="38">
                  <c:v>457406</c:v>
                </c:pt>
                <c:pt idx="39">
                  <c:v>458068</c:v>
                </c:pt>
                <c:pt idx="40">
                  <c:v>458630</c:v>
                </c:pt>
                <c:pt idx="41">
                  <c:v>459344</c:v>
                </c:pt>
                <c:pt idx="42">
                  <c:v>460835</c:v>
                </c:pt>
                <c:pt idx="43">
                  <c:v>462155</c:v>
                </c:pt>
                <c:pt idx="44">
                  <c:v>463761</c:v>
                </c:pt>
                <c:pt idx="45">
                  <c:v>465109</c:v>
                </c:pt>
                <c:pt idx="46">
                  <c:v>466375</c:v>
                </c:pt>
                <c:pt idx="47">
                  <c:v>467768</c:v>
                </c:pt>
                <c:pt idx="48">
                  <c:v>469178</c:v>
                </c:pt>
                <c:pt idx="49">
                  <c:v>470232</c:v>
                </c:pt>
                <c:pt idx="50">
                  <c:v>471305</c:v>
                </c:pt>
                <c:pt idx="51">
                  <c:v>472363</c:v>
                </c:pt>
                <c:pt idx="52">
                  <c:v>473566</c:v>
                </c:pt>
              </c:numCache>
            </c:numRef>
          </c:val>
          <c:smooth val="0"/>
          <c:extLst>
            <c:ext xmlns:c16="http://schemas.microsoft.com/office/drawing/2014/chart" uri="{C3380CC4-5D6E-409C-BE32-E72D297353CC}">
              <c16:uniqueId val="{00000002-A354-4210-97DD-6B6E1BDB6E84}"/>
            </c:ext>
          </c:extLst>
        </c:ser>
        <c:dLbls>
          <c:showLegendKey val="0"/>
          <c:showVal val="0"/>
          <c:showCatName val="0"/>
          <c:showSerName val="0"/>
          <c:showPercent val="0"/>
          <c:showBubbleSize val="0"/>
        </c:dLbls>
        <c:smooth val="0"/>
        <c:axId val="583878160"/>
        <c:axId val="583878816"/>
      </c:lineChart>
      <c:catAx>
        <c:axId val="58387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78816"/>
        <c:crosses val="autoZero"/>
        <c:auto val="1"/>
        <c:lblAlgn val="ctr"/>
        <c:lblOffset val="100"/>
        <c:noMultiLvlLbl val="0"/>
      </c:catAx>
      <c:valAx>
        <c:axId val="58387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7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55552</c:v>
                </c:pt>
                <c:pt idx="1">
                  <c:v>257090</c:v>
                </c:pt>
                <c:pt idx="2">
                  <c:v>267355</c:v>
                </c:pt>
                <c:pt idx="3">
                  <c:v>70011</c:v>
                </c:pt>
                <c:pt idx="4">
                  <c:v>17538</c:v>
                </c:pt>
                <c:pt idx="5">
                  <c:v>5219</c:v>
                </c:pt>
                <c:pt idx="6">
                  <c:v>4563</c:v>
                </c:pt>
              </c:numCache>
            </c:numRef>
          </c:val>
          <c:extLst>
            <c:ext xmlns:c16="http://schemas.microsoft.com/office/drawing/2014/chart" uri="{C3380CC4-5D6E-409C-BE32-E72D297353CC}">
              <c16:uniqueId val="{00000000-F845-4498-8712-8382329FDEF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14108</c:v>
                </c:pt>
                <c:pt idx="1">
                  <c:v>74075</c:v>
                </c:pt>
                <c:pt idx="2">
                  <c:v>99562</c:v>
                </c:pt>
                <c:pt idx="3">
                  <c:v>25405</c:v>
                </c:pt>
                <c:pt idx="4">
                  <c:v>4715</c:v>
                </c:pt>
                <c:pt idx="5">
                  <c:v>1619</c:v>
                </c:pt>
                <c:pt idx="6">
                  <c:v>1933</c:v>
                </c:pt>
              </c:numCache>
            </c:numRef>
          </c:val>
          <c:extLst>
            <c:ext xmlns:c16="http://schemas.microsoft.com/office/drawing/2014/chart" uri="{C3380CC4-5D6E-409C-BE32-E72D297353CC}">
              <c16:uniqueId val="{00000001-F845-4498-8712-8382329FDEF2}"/>
            </c:ext>
          </c:extLst>
        </c:ser>
        <c:dLbls>
          <c:showLegendKey val="0"/>
          <c:showVal val="0"/>
          <c:showCatName val="0"/>
          <c:showSerName val="0"/>
          <c:showPercent val="0"/>
          <c:showBubbleSize val="0"/>
        </c:dLbls>
        <c:gapWidth val="219"/>
        <c:overlap val="-27"/>
        <c:axId val="583889640"/>
        <c:axId val="583886360"/>
      </c:barChart>
      <c:catAx>
        <c:axId val="58388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86360"/>
        <c:crosses val="autoZero"/>
        <c:auto val="1"/>
        <c:lblAlgn val="ctr"/>
        <c:lblOffset val="100"/>
        <c:noMultiLvlLbl val="0"/>
      </c:catAx>
      <c:valAx>
        <c:axId val="58388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8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Female</c:v>
                </c:pt>
              </c:strCache>
            </c:strRef>
          </c:tx>
          <c:spPr>
            <a:solidFill>
              <a:schemeClr val="accent1"/>
            </a:solidFill>
            <a:ln>
              <a:noFill/>
            </a:ln>
            <a:effectLst/>
          </c:spPr>
          <c:invertIfNegative val="0"/>
          <c:cat>
            <c:strRef>
              <c:f>Sheet1!$A$2:$A$4</c:f>
              <c:strCache>
                <c:ptCount val="3"/>
                <c:pt idx="0">
                  <c:v>Haqdaar</c:v>
                </c:pt>
                <c:pt idx="1">
                  <c:v>Hamari Zimadari</c:v>
                </c:pt>
                <c:pt idx="2">
                  <c:v>Hamara Paigham ہمارا پیغام</c:v>
                </c:pt>
              </c:strCache>
            </c:strRef>
          </c:cat>
          <c:val>
            <c:numRef>
              <c:f>Sheet1!$B$2:$B$4</c:f>
              <c:numCache>
                <c:formatCode>General</c:formatCode>
                <c:ptCount val="3"/>
                <c:pt idx="0">
                  <c:v>32563.74</c:v>
                </c:pt>
                <c:pt idx="1">
                  <c:v>52399.66</c:v>
                </c:pt>
                <c:pt idx="2">
                  <c:v>146245.10999999999</c:v>
                </c:pt>
              </c:numCache>
            </c:numRef>
          </c:val>
          <c:extLst>
            <c:ext xmlns:c16="http://schemas.microsoft.com/office/drawing/2014/chart" uri="{C3380CC4-5D6E-409C-BE32-E72D297353CC}">
              <c16:uniqueId val="{00000000-F5E3-4DC0-94E2-C04D97628646}"/>
            </c:ext>
          </c:extLst>
        </c:ser>
        <c:ser>
          <c:idx val="1"/>
          <c:order val="1"/>
          <c:tx>
            <c:strRef>
              <c:f>Sheet1!$C$1</c:f>
              <c:strCache>
                <c:ptCount val="1"/>
                <c:pt idx="0">
                  <c:v>Male</c:v>
                </c:pt>
              </c:strCache>
            </c:strRef>
          </c:tx>
          <c:spPr>
            <a:solidFill>
              <a:schemeClr val="accent2"/>
            </a:solidFill>
            <a:ln>
              <a:noFill/>
            </a:ln>
            <a:effectLst/>
          </c:spPr>
          <c:invertIfNegative val="0"/>
          <c:cat>
            <c:strRef>
              <c:f>Sheet1!$A$2:$A$4</c:f>
              <c:strCache>
                <c:ptCount val="3"/>
                <c:pt idx="0">
                  <c:v>Haqdaar</c:v>
                </c:pt>
                <c:pt idx="1">
                  <c:v>Hamari Zimadari</c:v>
                </c:pt>
                <c:pt idx="2">
                  <c:v>Hamara Paigham ہمارا پیغام</c:v>
                </c:pt>
              </c:strCache>
            </c:strRef>
          </c:cat>
          <c:val>
            <c:numRef>
              <c:f>Sheet1!$C$2:$C$4</c:f>
              <c:numCache>
                <c:formatCode>General</c:formatCode>
                <c:ptCount val="3"/>
                <c:pt idx="0">
                  <c:v>251053.58</c:v>
                </c:pt>
                <c:pt idx="1">
                  <c:v>216974.37</c:v>
                </c:pt>
                <c:pt idx="2">
                  <c:v>1229091.6599999999</c:v>
                </c:pt>
              </c:numCache>
            </c:numRef>
          </c:val>
          <c:extLst>
            <c:ext xmlns:c16="http://schemas.microsoft.com/office/drawing/2014/chart" uri="{C3380CC4-5D6E-409C-BE32-E72D297353CC}">
              <c16:uniqueId val="{00000001-F5E3-4DC0-94E2-C04D97628646}"/>
            </c:ext>
          </c:extLst>
        </c:ser>
        <c:ser>
          <c:idx val="2"/>
          <c:order val="2"/>
          <c:tx>
            <c:strRef>
              <c:f>Sheet1!$D$1</c:f>
              <c:strCache>
                <c:ptCount val="1"/>
                <c:pt idx="0">
                  <c:v>Unknown</c:v>
                </c:pt>
              </c:strCache>
            </c:strRef>
          </c:tx>
          <c:spPr>
            <a:solidFill>
              <a:schemeClr val="accent3"/>
            </a:solidFill>
            <a:ln>
              <a:noFill/>
            </a:ln>
            <a:effectLst/>
          </c:spPr>
          <c:invertIfNegative val="0"/>
          <c:cat>
            <c:strRef>
              <c:f>Sheet1!$A$2:$A$4</c:f>
              <c:strCache>
                <c:ptCount val="3"/>
                <c:pt idx="0">
                  <c:v>Haqdaar</c:v>
                </c:pt>
                <c:pt idx="1">
                  <c:v>Hamari Zimadari</c:v>
                </c:pt>
                <c:pt idx="2">
                  <c:v>Hamara Paigham ہمارا پیغام</c:v>
                </c:pt>
              </c:strCache>
            </c:strRef>
          </c:cat>
          <c:val>
            <c:numRef>
              <c:f>Sheet1!$D$2:$D$4</c:f>
              <c:numCache>
                <c:formatCode>General</c:formatCode>
                <c:ptCount val="3"/>
                <c:pt idx="0">
                  <c:v>107.67</c:v>
                </c:pt>
                <c:pt idx="1">
                  <c:v>336.35</c:v>
                </c:pt>
                <c:pt idx="2">
                  <c:v>1004.05</c:v>
                </c:pt>
              </c:numCache>
            </c:numRef>
          </c:val>
          <c:extLst>
            <c:ext xmlns:c16="http://schemas.microsoft.com/office/drawing/2014/chart" uri="{C3380CC4-5D6E-409C-BE32-E72D297353CC}">
              <c16:uniqueId val="{00000002-F5E3-4DC0-94E2-C04D97628646}"/>
            </c:ext>
          </c:extLst>
        </c:ser>
        <c:dLbls>
          <c:showLegendKey val="0"/>
          <c:showVal val="0"/>
          <c:showCatName val="0"/>
          <c:showSerName val="0"/>
          <c:showPercent val="0"/>
          <c:showBubbleSize val="0"/>
        </c:dLbls>
        <c:gapWidth val="150"/>
        <c:overlap val="100"/>
        <c:axId val="583885376"/>
        <c:axId val="583886688"/>
      </c:barChart>
      <c:catAx>
        <c:axId val="5838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86688"/>
        <c:crosses val="autoZero"/>
        <c:auto val="1"/>
        <c:lblAlgn val="ctr"/>
        <c:lblOffset val="100"/>
        <c:noMultiLvlLbl val="0"/>
      </c:catAx>
      <c:valAx>
        <c:axId val="583886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8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Sheet1!$A$2:$A$3</c:f>
              <c:strCache>
                <c:ptCount val="2"/>
                <c:pt idx="0">
                  <c:v>Male</c:v>
                </c:pt>
                <c:pt idx="1">
                  <c:v>Female</c:v>
                </c:pt>
              </c:strCache>
            </c:strRef>
          </c:cat>
          <c:val>
            <c:numRef>
              <c:f>Sheet1!$B$2:$B$3</c:f>
              <c:numCache>
                <c:formatCode>General</c:formatCode>
                <c:ptCount val="2"/>
                <c:pt idx="0">
                  <c:v>677328</c:v>
                </c:pt>
                <c:pt idx="1">
                  <c:v>0</c:v>
                </c:pt>
              </c:numCache>
            </c:numRef>
          </c:val>
          <c:extLst>
            <c:ext xmlns:c16="http://schemas.microsoft.com/office/drawing/2014/chart" uri="{C3380CC4-5D6E-409C-BE32-E72D297353CC}">
              <c16:uniqueId val="{00000000-E2EF-4A6A-8DAE-2AF041250769}"/>
            </c:ext>
          </c:extLst>
        </c:ser>
        <c:ser>
          <c:idx val="1"/>
          <c:order val="1"/>
          <c:tx>
            <c:strRef>
              <c:f>Sheet1!$C$1</c:f>
              <c:strCache>
                <c:ptCount val="1"/>
                <c:pt idx="0">
                  <c:v>FEMALE</c:v>
                </c:pt>
              </c:strCache>
            </c:strRef>
          </c:tx>
          <c:spPr>
            <a:solidFill>
              <a:schemeClr val="accent2"/>
            </a:solidFill>
            <a:ln>
              <a:noFill/>
            </a:ln>
            <a:effectLst/>
          </c:spPr>
          <c:invertIfNegative val="0"/>
          <c:cat>
            <c:strRef>
              <c:f>Sheet1!$A$2:$A$3</c:f>
              <c:strCache>
                <c:ptCount val="2"/>
                <c:pt idx="0">
                  <c:v>Male</c:v>
                </c:pt>
                <c:pt idx="1">
                  <c:v>Female</c:v>
                </c:pt>
              </c:strCache>
            </c:strRef>
          </c:cat>
          <c:val>
            <c:numRef>
              <c:f>Sheet1!$C$2:$C$3</c:f>
              <c:numCache>
                <c:formatCode>General</c:formatCode>
                <c:ptCount val="2"/>
                <c:pt idx="0">
                  <c:v>0</c:v>
                </c:pt>
                <c:pt idx="1">
                  <c:v>221417</c:v>
                </c:pt>
              </c:numCache>
            </c:numRef>
          </c:val>
          <c:extLst>
            <c:ext xmlns:c16="http://schemas.microsoft.com/office/drawing/2014/chart" uri="{C3380CC4-5D6E-409C-BE32-E72D297353CC}">
              <c16:uniqueId val="{00000001-E2EF-4A6A-8DAE-2AF041250769}"/>
            </c:ext>
          </c:extLst>
        </c:ser>
        <c:dLbls>
          <c:showLegendKey val="0"/>
          <c:showVal val="0"/>
          <c:showCatName val="0"/>
          <c:showSerName val="0"/>
          <c:showPercent val="0"/>
          <c:showBubbleSize val="0"/>
        </c:dLbls>
        <c:gapWidth val="219"/>
        <c:overlap val="-27"/>
        <c:axId val="583891280"/>
        <c:axId val="583892592"/>
      </c:barChart>
      <c:catAx>
        <c:axId val="58389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92592"/>
        <c:crosses val="autoZero"/>
        <c:auto val="1"/>
        <c:lblAlgn val="ctr"/>
        <c:lblOffset val="100"/>
        <c:noMultiLvlLbl val="0"/>
      </c:catAx>
      <c:valAx>
        <c:axId val="58389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9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Male</c:v>
                </c:pt>
                <c:pt idx="1">
                  <c:v>Female</c:v>
                </c:pt>
              </c:strCache>
            </c:strRef>
          </c:cat>
          <c:val>
            <c:numRef>
              <c:f>Sheet1!$A$2:$B$2</c:f>
              <c:numCache>
                <c:formatCode>General</c:formatCode>
                <c:ptCount val="2"/>
                <c:pt idx="0">
                  <c:v>75</c:v>
                </c:pt>
                <c:pt idx="1">
                  <c:v>24</c:v>
                </c:pt>
              </c:numCache>
            </c:numRef>
          </c:val>
          <c:extLst>
            <c:ext xmlns:c16="http://schemas.microsoft.com/office/drawing/2014/chart" uri="{C3380CC4-5D6E-409C-BE32-E72D297353CC}">
              <c16:uniqueId val="{00000000-F8A3-4B60-A32B-A463AADA21A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D72B8-701A-492A-91F0-4361CA6C2AA5}"/>
              </a:ext>
            </a:extLst>
          </p:cNvPr>
          <p:cNvSpPr>
            <a:spLocks noGrp="1"/>
          </p:cNvSpPr>
          <p:nvPr>
            <p:ph type="ctrTitle"/>
          </p:nvPr>
        </p:nvSpPr>
        <p:spPr/>
        <p:txBody>
          <a:bodyPr/>
          <a:lstStyle/>
          <a:p>
            <a:r>
              <a:rPr lang="en-US"/>
              <a:t>Monthly Insights Dashboard</a:t>
            </a:r>
          </a:p>
        </p:txBody>
      </p:sp>
      <p:sp>
        <p:nvSpPr>
          <p:cNvPr id="3" name="Subtitle 2">
            <a:extLst>
              <a:ext uri="{FF2B5EF4-FFF2-40B4-BE49-F238E27FC236}">
                <a16:creationId xmlns:a16="http://schemas.microsoft.com/office/drawing/2014/main" id="{3DB7A2B4-BA23-4945-9503-FD1A1FC06026}"/>
              </a:ext>
            </a:extLst>
          </p:cNvPr>
          <p:cNvSpPr>
            <a:spLocks noGrp="1"/>
          </p:cNvSpPr>
          <p:nvPr>
            <p:ph type="subTitle" idx="1"/>
          </p:nvPr>
        </p:nvSpPr>
        <p:spPr/>
        <p:txBody>
          <a:bodyPr/>
          <a:lstStyle/>
          <a:p>
            <a:r>
              <a:rPr lang="en-US"/>
              <a:t>PPC</a:t>
            </a:r>
          </a:p>
        </p:txBody>
      </p:sp>
    </p:spTree>
    <p:extLst>
      <p:ext uri="{BB962C8B-B14F-4D97-AF65-F5344CB8AC3E}">
        <p14:creationId xmlns:p14="http://schemas.microsoft.com/office/powerpoint/2010/main" val="3161576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833A9-C21D-49A6-B7C2-1944D7C5ADE7}"/>
              </a:ext>
            </a:extLst>
          </p:cNvPr>
          <p:cNvSpPr>
            <a:spLocks noGrp="1"/>
          </p:cNvSpPr>
          <p:nvPr>
            <p:ph type="title"/>
          </p:nvPr>
        </p:nvSpPr>
        <p:spPr/>
        <p:txBody>
          <a:bodyPr/>
          <a:lstStyle/>
          <a:p>
            <a:r>
              <a:rPr lang="en-US"/>
              <a:t>Facebook Video Views (Cumulative) | HHT, PurAzm, HP</a:t>
            </a:r>
          </a:p>
        </p:txBody>
      </p:sp>
      <p:graphicFrame>
        <p:nvGraphicFramePr>
          <p:cNvPr id="6" name="Chart Placeholder 5">
            <a:extLst>
              <a:ext uri="{FF2B5EF4-FFF2-40B4-BE49-F238E27FC236}">
                <a16:creationId xmlns:a16="http://schemas.microsoft.com/office/drawing/2014/main" id="{5E06D9B2-3043-4316-8052-5A8B2D2191D8}"/>
              </a:ext>
            </a:extLst>
          </p:cNvPr>
          <p:cNvGraphicFramePr>
            <a:graphicFrameLocks noGrp="1"/>
          </p:cNvGraphicFramePr>
          <p:nvPr>
            <p:ph type="chart" sz="quarter" idx="13"/>
            <p:extLst>
              <p:ext uri="{D42A27DB-BD31-4B8C-83A1-F6EECF244321}">
                <p14:modId xmlns:p14="http://schemas.microsoft.com/office/powerpoint/2010/main" val="4082525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569075-64A0-4C12-9CB1-AEADDE5216DD}"/>
              </a:ext>
            </a:extLst>
          </p:cNvPr>
          <p:cNvSpPr>
            <a:spLocks noGrp="1"/>
          </p:cNvSpPr>
          <p:nvPr>
            <p:ph type="body" sz="quarter" idx="14"/>
          </p:nvPr>
        </p:nvSpPr>
        <p:spPr/>
        <p:txBody>
          <a:bodyPr/>
          <a:lstStyle/>
          <a:p>
            <a:r>
              <a:rPr lang="en-US"/>
              <a:t>10.06.2020 - 01.08.2020</a:t>
            </a:r>
          </a:p>
        </p:txBody>
      </p:sp>
      <p:sp>
        <p:nvSpPr>
          <p:cNvPr id="5" name="Footer Placeholder 4">
            <a:extLst>
              <a:ext uri="{FF2B5EF4-FFF2-40B4-BE49-F238E27FC236}">
                <a16:creationId xmlns:a16="http://schemas.microsoft.com/office/drawing/2014/main" id="{9F357E2A-9DAA-40F4-BC8C-A0D970A84F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4152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8E449-C4E0-4DDB-8302-A0A682376DD5}"/>
              </a:ext>
            </a:extLst>
          </p:cNvPr>
          <p:cNvSpPr>
            <a:spLocks noGrp="1"/>
          </p:cNvSpPr>
          <p:nvPr>
            <p:ph type="title"/>
          </p:nvPr>
        </p:nvSpPr>
        <p:spPr/>
        <p:txBody>
          <a:bodyPr/>
          <a:lstStyle/>
          <a:p>
            <a:r>
              <a:rPr lang="en-US"/>
              <a:t>Facebook Reach (Cumulative) | HHT, PurAzm, HP</a:t>
            </a:r>
          </a:p>
        </p:txBody>
      </p:sp>
      <p:graphicFrame>
        <p:nvGraphicFramePr>
          <p:cNvPr id="6" name="Chart Placeholder 5">
            <a:extLst>
              <a:ext uri="{FF2B5EF4-FFF2-40B4-BE49-F238E27FC236}">
                <a16:creationId xmlns:a16="http://schemas.microsoft.com/office/drawing/2014/main" id="{4DF00C47-5168-46CC-89F4-4A9FB4BCA1E6}"/>
              </a:ext>
            </a:extLst>
          </p:cNvPr>
          <p:cNvGraphicFramePr>
            <a:graphicFrameLocks noGrp="1"/>
          </p:cNvGraphicFramePr>
          <p:nvPr>
            <p:ph type="chart" sz="quarter" idx="13"/>
            <p:extLst>
              <p:ext uri="{D42A27DB-BD31-4B8C-83A1-F6EECF244321}">
                <p14:modId xmlns:p14="http://schemas.microsoft.com/office/powerpoint/2010/main" val="132965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1C850E-7888-4E83-83E2-36F8B82C087C}"/>
              </a:ext>
            </a:extLst>
          </p:cNvPr>
          <p:cNvSpPr>
            <a:spLocks noGrp="1"/>
          </p:cNvSpPr>
          <p:nvPr>
            <p:ph type="body" sz="quarter" idx="14"/>
          </p:nvPr>
        </p:nvSpPr>
        <p:spPr/>
        <p:txBody>
          <a:bodyPr/>
          <a:lstStyle/>
          <a:p>
            <a:r>
              <a:rPr lang="en-US"/>
              <a:t>10.06.2020 - 01.08.2020</a:t>
            </a:r>
          </a:p>
        </p:txBody>
      </p:sp>
      <p:sp>
        <p:nvSpPr>
          <p:cNvPr id="5" name="Footer Placeholder 4">
            <a:extLst>
              <a:ext uri="{FF2B5EF4-FFF2-40B4-BE49-F238E27FC236}">
                <a16:creationId xmlns:a16="http://schemas.microsoft.com/office/drawing/2014/main" id="{EDA71383-234E-4FBF-B5E8-A34306B8C8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385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3F1C7-02BF-43E3-B5A1-1A7C9F3E641A}"/>
              </a:ext>
            </a:extLst>
          </p:cNvPr>
          <p:cNvSpPr>
            <a:spLocks noGrp="1"/>
          </p:cNvSpPr>
          <p:nvPr>
            <p:ph type="title"/>
          </p:nvPr>
        </p:nvSpPr>
        <p:spPr/>
        <p:txBody>
          <a:bodyPr/>
          <a:lstStyle/>
          <a:p>
            <a:r>
              <a:rPr lang="en-US"/>
              <a:t>Facebook Comments Table | HHT, PurAzm, HP - 1 of 3</a:t>
            </a:r>
          </a:p>
        </p:txBody>
      </p:sp>
      <p:graphicFrame>
        <p:nvGraphicFramePr>
          <p:cNvPr id="5" name="Table Placeholder 4">
            <a:extLst>
              <a:ext uri="{FF2B5EF4-FFF2-40B4-BE49-F238E27FC236}">
                <a16:creationId xmlns:a16="http://schemas.microsoft.com/office/drawing/2014/main" id="{5D824536-9F74-4C79-9C06-CC08911C0CA8}"/>
              </a:ext>
            </a:extLst>
          </p:cNvPr>
          <p:cNvGraphicFramePr>
            <a:graphicFrameLocks noGrp="1"/>
          </p:cNvGraphicFramePr>
          <p:nvPr>
            <p:ph type="tbl" sz="quarter" idx="13"/>
            <p:extLst>
              <p:ext uri="{D42A27DB-BD31-4B8C-83A1-F6EECF244321}">
                <p14:modId xmlns:p14="http://schemas.microsoft.com/office/powerpoint/2010/main" val="27817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7138534"/>
                    </a:ext>
                  </a:extLst>
                </a:gridCol>
                <a:gridCol w="905256">
                  <a:extLst>
                    <a:ext uri="{9D8B030D-6E8A-4147-A177-3AD203B41FA5}">
                      <a16:colId xmlns:a16="http://schemas.microsoft.com/office/drawing/2014/main" val="1972299810"/>
                    </a:ext>
                  </a:extLst>
                </a:gridCol>
                <a:gridCol w="3621024">
                  <a:extLst>
                    <a:ext uri="{9D8B030D-6E8A-4147-A177-3AD203B41FA5}">
                      <a16:colId xmlns:a16="http://schemas.microsoft.com/office/drawing/2014/main" val="1235639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947365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- 2020-08-09 15:43:48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 مخرم کا مہینہ آ رہا ہیے کرولا چلا گیا ہیے پیٹا پیٹی کرنے 
اور ربی الاول میں کرولا واپس آجاۓ گا 
کیسا سمجھدار ہیے ڈیجیٹل کرولا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94235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- 2020-08-09 11:35:49</a:t>
                      </a:r>
                      <a:r>
                        <a:rPr kumimoji="0" lang="en-US" sz="1000" b="0" i="0" u="none" strike="noStrike" kern="1200" cap="none" spc="0" normalizeH="0" baseline="0" noProof="0">
                          <a:ln>
                            <a:noFill/>
                          </a:ln>
                          <a:solidFill>
                            <a:prstClr val="black"/>
                          </a:solidFill>
                          <a:effectLst/>
                          <a:uLnTx/>
                          <a:uFillTx/>
                          <a:latin typeface="+mn-lt"/>
                          <a:ea typeface="+mn-ea"/>
                          <a:cs typeface="+mn-cs"/>
                        </a:rPr>
                        <a:t>
 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020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- 2020-08-09 11:00:24</a:t>
                      </a:r>
                      <a:r>
                        <a:rPr kumimoji="0" lang="en-US" sz="1000" b="0" i="0" u="none" strike="noStrike" kern="1200" cap="none" spc="0" normalizeH="0" baseline="0" noProof="0">
                          <a:ln>
                            <a:noFill/>
                          </a:ln>
                          <a:solidFill>
                            <a:prstClr val="black"/>
                          </a:solidFill>
                          <a:effectLst/>
                          <a:uLnTx/>
                          <a:uFillTx/>
                          <a:latin typeface="+mn-lt"/>
                          <a:ea typeface="+mn-ea"/>
                          <a:cs typeface="+mn-cs"/>
                        </a:rPr>
                        <a:t>
     gv bbbb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85417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- 2020-08-09 08:43:08</a:t>
                      </a:r>
                      <a:r>
                        <a:rPr kumimoji="0" lang="en-US" sz="1000" b="0" i="0" u="none" strike="noStrike" kern="1200" cap="none" spc="0" normalizeH="0" baseline="0" noProof="0">
                          <a:ln>
                            <a:noFill/>
                          </a:ln>
                          <a:solidFill>
                            <a:prstClr val="black"/>
                          </a:solidFill>
                          <a:effectLst/>
                          <a:uLnTx/>
                          <a:uFillTx/>
                          <a:latin typeface="+mn-lt"/>
                          <a:ea typeface="+mn-ea"/>
                          <a:cs typeface="+mn-cs"/>
                        </a:rPr>
                        <a:t>
 Rigifdhi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00:24:53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Let's not forget our frontline workers, the real heroes of COVID pandemic, working tirelessly to save our lives.</a:t>
                      </a:r>
                    </a:p>
                  </a:txBody>
                  <a:tcPr/>
                </a:tc>
                <a:extLst>
                  <a:ext uri="{0D108BD9-81ED-4DB2-BD59-A6C34878D82A}">
                    <a16:rowId xmlns:a16="http://schemas.microsoft.com/office/drawing/2014/main" val="49632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- 2020-08-09 06:30:45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نہیں کرینگے</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5119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- 2020-08-09 01:23:45</a:t>
                      </a:r>
                      <a:r>
                        <a:rPr kumimoji="0" lang="en-US" sz="1000" b="0" i="0" u="none" strike="noStrike" kern="1200" cap="none" spc="0" normalizeH="0" baseline="0" noProof="0">
                          <a:ln>
                            <a:noFill/>
                          </a:ln>
                          <a:solidFill>
                            <a:prstClr val="black"/>
                          </a:solidFill>
                          <a:effectLst/>
                          <a:uLnTx/>
                          <a:uFillTx/>
                          <a:latin typeface="+mn-lt"/>
                          <a:ea typeface="+mn-ea"/>
                          <a:cs typeface="+mn-cs"/>
                        </a:rPr>
                        <a:t>
 Banko me lambi lambi  qatare ATM peso klae krae hoe market bazar sub log jama hotae he waha corona nahi hotr Sirf Masjid Allah k ghar target he Allah ho akbar hum sab maf krae ya Allah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4719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- 2020-08-08 14:26:50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بکواس بکواس بکواس بند کرو یہودوں کے ایجنٹو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3806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- 2020-08-08 14:22:46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کرونا بکواس ہے</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86440341"/>
                  </a:ext>
                </a:extLst>
              </a:tr>
            </a:tbl>
          </a:graphicData>
        </a:graphic>
      </p:graphicFrame>
      <p:sp>
        <p:nvSpPr>
          <p:cNvPr id="4" name="Text Placeholder 3">
            <a:extLst>
              <a:ext uri="{FF2B5EF4-FFF2-40B4-BE49-F238E27FC236}">
                <a16:creationId xmlns:a16="http://schemas.microsoft.com/office/drawing/2014/main" id="{E00FFB1B-9FBA-4C92-A473-E6DE1449FE8E}"/>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825017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D8F4A-09F6-4453-ADE6-DC1A36989BF8}"/>
              </a:ext>
            </a:extLst>
          </p:cNvPr>
          <p:cNvSpPr>
            <a:spLocks noGrp="1"/>
          </p:cNvSpPr>
          <p:nvPr>
            <p:ph type="title"/>
          </p:nvPr>
        </p:nvSpPr>
        <p:spPr/>
        <p:txBody>
          <a:bodyPr/>
          <a:lstStyle/>
          <a:p>
            <a:r>
              <a:rPr lang="en-US"/>
              <a:t>Facebook Comments Table | HHT, PurAzm, HP - 2 of 3</a:t>
            </a:r>
          </a:p>
        </p:txBody>
      </p:sp>
      <p:graphicFrame>
        <p:nvGraphicFramePr>
          <p:cNvPr id="5" name="Table Placeholder 4">
            <a:extLst>
              <a:ext uri="{FF2B5EF4-FFF2-40B4-BE49-F238E27FC236}">
                <a16:creationId xmlns:a16="http://schemas.microsoft.com/office/drawing/2014/main" id="{041B24BD-8220-4E84-993D-B05EF8302D3D}"/>
              </a:ext>
            </a:extLst>
          </p:cNvPr>
          <p:cNvGraphicFramePr>
            <a:graphicFrameLocks noGrp="1"/>
          </p:cNvGraphicFramePr>
          <p:nvPr>
            <p:ph type="tbl" sz="quarter" idx="13"/>
            <p:extLst>
              <p:ext uri="{D42A27DB-BD31-4B8C-83A1-F6EECF244321}">
                <p14:modId xmlns:p14="http://schemas.microsoft.com/office/powerpoint/2010/main" val="3855227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8162654"/>
                    </a:ext>
                  </a:extLst>
                </a:gridCol>
                <a:gridCol w="905256">
                  <a:extLst>
                    <a:ext uri="{9D8B030D-6E8A-4147-A177-3AD203B41FA5}">
                      <a16:colId xmlns:a16="http://schemas.microsoft.com/office/drawing/2014/main" val="4030523769"/>
                    </a:ext>
                  </a:extLst>
                </a:gridCol>
                <a:gridCol w="3621024">
                  <a:extLst>
                    <a:ext uri="{9D8B030D-6E8A-4147-A177-3AD203B41FA5}">
                      <a16:colId xmlns:a16="http://schemas.microsoft.com/office/drawing/2014/main" val="1670810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41053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- 2020-08-07 23:36:05</a:t>
                      </a:r>
                      <a:r>
                        <a:rPr kumimoji="0" lang="en-US" sz="1000" b="0" i="0" u="none" strike="noStrike" kern="1200" cap="none" spc="0" normalizeH="0" baseline="0" noProof="0">
                          <a:ln>
                            <a:noFill/>
                          </a:ln>
                          <a:solidFill>
                            <a:prstClr val="black"/>
                          </a:solidFill>
                          <a:effectLst/>
                          <a:uLnTx/>
                          <a:uFillTx/>
                          <a:latin typeface="+mn-lt"/>
                          <a:ea typeface="+mn-ea"/>
                          <a:cs typeface="+mn-cs"/>
                        </a:rPr>
                        <a:t>
 Very 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00:24:53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Let's not forget our frontline workers, the real heroes of COVID pandemic, working tirelessly to save our lives.</a:t>
                      </a:r>
                    </a:p>
                  </a:txBody>
                  <a:tcPr/>
                </a:tc>
                <a:extLst>
                  <a:ext uri="{0D108BD9-81ED-4DB2-BD59-A6C34878D82A}">
                    <a16:rowId xmlns:a16="http://schemas.microsoft.com/office/drawing/2014/main" val="3225065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- 2020-08-07 18:20:49</a:t>
                      </a:r>
                      <a:r>
                        <a:rPr kumimoji="0" lang="en-US" sz="1000" b="0" i="0" u="none" strike="noStrike" kern="1200" cap="none" spc="0" normalizeH="0" baseline="0" noProof="0">
                          <a:ln>
                            <a:noFill/>
                          </a:ln>
                          <a:solidFill>
                            <a:prstClr val="black"/>
                          </a:solidFill>
                          <a:effectLst/>
                          <a:uLnTx/>
                          <a:uFillTx/>
                          <a:latin typeface="+mn-lt"/>
                          <a:ea typeface="+mn-ea"/>
                          <a:cs typeface="+mn-cs"/>
                        </a:rPr>
                        <a:t>
 Nice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53188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- 2020-08-07 07:42:11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السلام علیکم ورحمتہ اللہ وبرکاتہ ۔ نہایت افسوس کے ساتھ عرض ہے کہ ملک کی کسی مسجد سے آج تک کوئی مریض نہیں ملا۔ نمازی سے صاف اور شفاف تو ہونے سے کوئی رہا۔ اس لئے جو باتیں کی گئی ہیں،  انہیں وہاں نافذ کریں جہاں سے کورونا کے مریض آ رہے ہیں ۔ ایسی باتیں کر کے سوائے اللہ تعالی کی ناراضگی کے اور کیا ملے گا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4053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- 2020-08-06 23:10:07</a:t>
                      </a:r>
                      <a:r>
                        <a:rPr kumimoji="0" lang="en-US" sz="1000" b="0" i="0" u="none" strike="noStrike" kern="1200" cap="none" spc="0" normalizeH="0" baseline="0" noProof="0">
                          <a:ln>
                            <a:noFill/>
                          </a:ln>
                          <a:solidFill>
                            <a:prstClr val="black"/>
                          </a:solidFill>
                          <a:effectLst/>
                          <a:uLnTx/>
                          <a:uFillTx/>
                          <a:latin typeface="+mn-lt"/>
                          <a:ea typeface="+mn-ea"/>
                          <a:cs typeface="+mn-cs"/>
                        </a:rPr>
                        <a:t>
 Masha Allah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94131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- 2020-08-06 21:43:24</a:t>
                      </a:r>
                      <a:r>
                        <a:rPr kumimoji="0" lang="en-US" sz="1000" b="0" i="0" u="none" strike="noStrike" kern="1200" cap="none" spc="0" normalizeH="0" baseline="0" noProof="0">
                          <a:ln>
                            <a:noFill/>
                          </a:ln>
                          <a:solidFill>
                            <a:prstClr val="black"/>
                          </a:solidFill>
                          <a:effectLst/>
                          <a:uLnTx/>
                          <a:uFillTx/>
                          <a:latin typeface="+mn-lt"/>
                          <a:ea typeface="+mn-ea"/>
                          <a:cs typeface="+mn-cs"/>
                        </a:rPr>
                        <a:t>
 Mashallah Muhammad SAW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37222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- 2020-08-06 19:01:11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69142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- 2020-08-06 12:13:53</a:t>
                      </a:r>
                      <a:r>
                        <a:rPr kumimoji="0" lang="en-US" sz="1000" b="0" i="0" u="none" strike="noStrike" kern="1200" cap="none" spc="0" normalizeH="0" baseline="0" noProof="0">
                          <a:ln>
                            <a:noFill/>
                          </a:ln>
                          <a:solidFill>
                            <a:prstClr val="black"/>
                          </a:solidFill>
                          <a:effectLst/>
                          <a:uLnTx/>
                          <a:uFillTx/>
                          <a:latin typeface="+mn-lt"/>
                          <a:ea typeface="+mn-ea"/>
                          <a:cs typeface="+mn-cs"/>
                        </a:rPr>
                        <a:t>
 Ap apne zmedare nebhao hmare hair hai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1457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- 2020-08-06 06:12:32</a:t>
                      </a:r>
                      <a:r>
                        <a:rPr kumimoji="0" lang="en-US" sz="1000" b="0" i="0" u="none" strike="noStrike" kern="1200" cap="none" spc="0" normalizeH="0" baseline="0" noProof="0">
                          <a:ln>
                            <a:noFill/>
                          </a:ln>
                          <a:solidFill>
                            <a:prstClr val="black"/>
                          </a:solidFill>
                          <a:effectLst/>
                          <a:uLnTx/>
                          <a:uFillTx/>
                          <a:latin typeface="+mn-lt"/>
                          <a:ea typeface="+mn-ea"/>
                          <a:cs typeface="+mn-cs"/>
                        </a:rPr>
                        <a:t>
 Kia ya sb masjed ma he 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14999835"/>
                  </a:ext>
                </a:extLst>
              </a:tr>
            </a:tbl>
          </a:graphicData>
        </a:graphic>
      </p:graphicFrame>
      <p:sp>
        <p:nvSpPr>
          <p:cNvPr id="4" name="Text Placeholder 3">
            <a:extLst>
              <a:ext uri="{FF2B5EF4-FFF2-40B4-BE49-F238E27FC236}">
                <a16:creationId xmlns:a16="http://schemas.microsoft.com/office/drawing/2014/main" id="{1B573964-DE29-4955-94B8-1E1D1CC5913E}"/>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213551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F6373-3185-4D25-A5D0-7021EF61D525}"/>
              </a:ext>
            </a:extLst>
          </p:cNvPr>
          <p:cNvSpPr>
            <a:spLocks noGrp="1"/>
          </p:cNvSpPr>
          <p:nvPr>
            <p:ph type="title"/>
          </p:nvPr>
        </p:nvSpPr>
        <p:spPr/>
        <p:txBody>
          <a:bodyPr/>
          <a:lstStyle/>
          <a:p>
            <a:r>
              <a:rPr lang="en-US"/>
              <a:t>Facebook Comments Table | HHT, PurAzm, HP - 3 of 3</a:t>
            </a:r>
          </a:p>
        </p:txBody>
      </p:sp>
      <p:graphicFrame>
        <p:nvGraphicFramePr>
          <p:cNvPr id="5" name="Table Placeholder 4">
            <a:extLst>
              <a:ext uri="{FF2B5EF4-FFF2-40B4-BE49-F238E27FC236}">
                <a16:creationId xmlns:a16="http://schemas.microsoft.com/office/drawing/2014/main" id="{575D9CE7-6D64-4CCE-8CCA-0C7B12EF2598}"/>
              </a:ext>
            </a:extLst>
          </p:cNvPr>
          <p:cNvGraphicFramePr>
            <a:graphicFrameLocks noGrp="1"/>
          </p:cNvGraphicFramePr>
          <p:nvPr>
            <p:ph type="tbl" sz="quarter" idx="13"/>
            <p:extLst>
              <p:ext uri="{D42A27DB-BD31-4B8C-83A1-F6EECF244321}">
                <p14:modId xmlns:p14="http://schemas.microsoft.com/office/powerpoint/2010/main" val="68060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63382150"/>
                    </a:ext>
                  </a:extLst>
                </a:gridCol>
                <a:gridCol w="905256">
                  <a:extLst>
                    <a:ext uri="{9D8B030D-6E8A-4147-A177-3AD203B41FA5}">
                      <a16:colId xmlns:a16="http://schemas.microsoft.com/office/drawing/2014/main" val="1988494793"/>
                    </a:ext>
                  </a:extLst>
                </a:gridCol>
                <a:gridCol w="3621024">
                  <a:extLst>
                    <a:ext uri="{9D8B030D-6E8A-4147-A177-3AD203B41FA5}">
                      <a16:colId xmlns:a16="http://schemas.microsoft.com/office/drawing/2014/main" val="2166203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35381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- 2020-08-05 22:57:24</a:t>
                      </a:r>
                      <a:r>
                        <a:rPr kumimoji="0" lang="en-US" sz="1000" b="0" i="0" u="none" strike="noStrike" kern="1200" cap="none" spc="0" normalizeH="0" baseline="0" noProof="0">
                          <a:ln>
                            <a:noFill/>
                          </a:ln>
                          <a:solidFill>
                            <a:prstClr val="black"/>
                          </a:solidFill>
                          <a:effectLst/>
                          <a:uLnTx/>
                          <a:uFillTx/>
                          <a:latin typeface="+mn-lt"/>
                          <a:ea typeface="+mn-ea"/>
                          <a:cs typeface="+mn-cs"/>
                        </a:rPr>
                        <a:t>
 Jgh 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بہادری اور بیوقوفی میں فرق ہوتا ہے. ماسک صرف آپ کو ہی نہیں بلکہ دوسروں کو بھی کورونا وائرس سے محفوظ رکھنے میں مدد دیتا ہے.</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6523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- 2020-08-03 21:23:08</a:t>
                      </a:r>
                      <a:r>
                        <a:rPr kumimoji="0" lang="en-US" sz="1000" b="0" i="0" u="none" strike="noStrike" kern="1200" cap="none" spc="0" normalizeH="0" baseline="0" noProof="0">
                          <a:ln>
                            <a:noFill/>
                          </a:ln>
                          <a:solidFill>
                            <a:prstClr val="black"/>
                          </a:solidFill>
                          <a:effectLst/>
                          <a:uLnTx/>
                          <a:uFillTx/>
                          <a:latin typeface="+mn-lt"/>
                          <a:ea typeface="+mn-ea"/>
                          <a:cs typeface="+mn-cs"/>
                        </a:rPr>
                        <a:t>
 Senetizer use nahi Larry mesjid me hota he phir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99050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- 2020-08-03 15:43:16</a:t>
                      </a:r>
                      <a:r>
                        <a:rPr kumimoji="0" lang="en-US" sz="1000" b="0" i="0" u="none" strike="noStrike" kern="1200" cap="none" spc="0" normalizeH="0" baseline="0" noProof="0">
                          <a:ln>
                            <a:noFill/>
                          </a:ln>
                          <a:solidFill>
                            <a:prstClr val="black"/>
                          </a:solidFill>
                          <a:effectLst/>
                          <a:uLnTx/>
                          <a:uFillTx/>
                          <a:latin typeface="+mn-lt"/>
                          <a:ea typeface="+mn-ea"/>
                          <a:cs typeface="+mn-cs"/>
                        </a:rPr>
                        <a:t>
 Sallam apny eman ki janch partal karen jo masjid jate hn wahan s bimari ni shafa lekar atey hen ar masjid allah ka ghar h jo  har waqat saf rehta h afsos h aj k musalman par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470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- 2020-08-03 10:09:34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مساجد میں کرونا آ ہی نہیں سکتا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1170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- 2020-08-03 10:06:22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sd-Arab-PK" sz="1000" b="0" i="0" u="none" strike="noStrike" kern="1200" cap="none" spc="0" normalizeH="0" baseline="0" noProof="0">
                          <a:ln>
                            <a:noFill/>
                          </a:ln>
                          <a:solidFill>
                            <a:prstClr val="black"/>
                          </a:solidFill>
                          <a:effectLst/>
                          <a:uLnTx/>
                          <a:uFillTx/>
                          <a:latin typeface="+mn-lt"/>
                          <a:ea typeface="+mn-ea"/>
                          <a:cs typeface="+mn-cs"/>
                        </a:rPr>
                        <a:t>ؤزات اطلات شرم کیو اللہ پاک کان ڊجو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5800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- 2020-08-03 09:58:29</a:t>
                      </a:r>
                      <a:r>
                        <a:rPr kumimoji="0" lang="en-US" sz="1000" b="0" i="0" u="none" strike="noStrike" kern="1200" cap="none" spc="0" normalizeH="0" baseline="0" noProof="0">
                          <a:ln>
                            <a:noFill/>
                          </a:ln>
                          <a:solidFill>
                            <a:prstClr val="black"/>
                          </a:solidFill>
                          <a:effectLst/>
                          <a:uLnTx/>
                          <a:uFillTx/>
                          <a:latin typeface="+mn-lt"/>
                          <a:ea typeface="+mn-ea"/>
                          <a:cs typeface="+mn-cs"/>
                        </a:rPr>
                        <a:t>
 Allahse daro  hakuomat k chamcho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61389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- 2020-08-03 08:42:46</a:t>
                      </a:r>
                      <a:r>
                        <a:rPr kumimoji="0" lang="en-US" sz="1000" b="0" i="0" u="none" strike="noStrike" kern="1200" cap="none" spc="0" normalizeH="0" baseline="0" noProof="0">
                          <a:ln>
                            <a:noFill/>
                          </a:ln>
                          <a:solidFill>
                            <a:prstClr val="black"/>
                          </a:solidFill>
                          <a:effectLst/>
                          <a:uLnTx/>
                          <a:uFillTx/>
                          <a:latin typeface="+mn-lt"/>
                          <a:ea typeface="+mn-ea"/>
                          <a:cs typeface="+mn-cs"/>
                        </a:rPr>
                        <a:t>
 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45841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- 2020-08-02 20:34:50</a:t>
                      </a:r>
                      <a:r>
                        <a:rPr kumimoji="0" lang="en-US" sz="1000" b="0" i="0" u="none" strike="noStrike" kern="1200" cap="none" spc="0" normalizeH="0" baseline="0" noProof="0">
                          <a:ln>
                            <a:noFill/>
                          </a:ln>
                          <a:solidFill>
                            <a:prstClr val="black"/>
                          </a:solidFill>
                          <a:effectLst/>
                          <a:uLnTx/>
                          <a:uFillTx/>
                          <a:latin typeface="+mn-lt"/>
                          <a:ea typeface="+mn-ea"/>
                          <a:cs typeface="+mn-cs"/>
                        </a:rPr>
                        <a:t>
 Waqrtyiooassfdhkkzxcvnmvo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83498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- 2020-08-02 20:33:45</a:t>
                      </a:r>
                      <a:r>
                        <a:rPr kumimoji="0" lang="en-US" sz="1000" b="0" i="0" u="none" strike="noStrike" kern="1200" cap="none" spc="0" normalizeH="0" baseline="0" noProof="0">
                          <a:ln>
                            <a:noFill/>
                          </a:ln>
                          <a:solidFill>
                            <a:prstClr val="black"/>
                          </a:solidFill>
                          <a:effectLst/>
                          <a:uLnTx/>
                          <a:uFillTx/>
                          <a:latin typeface="+mn-lt"/>
                          <a:ea typeface="+mn-ea"/>
                          <a:cs typeface="+mn-cs"/>
                        </a:rPr>
                        <a:t>
 Qyehbbabchgggquetoyp hvcvhvkkzbcbb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758426"/>
                  </a:ext>
                </a:extLst>
              </a:tr>
            </a:tbl>
          </a:graphicData>
        </a:graphic>
      </p:graphicFrame>
      <p:sp>
        <p:nvSpPr>
          <p:cNvPr id="4" name="Text Placeholder 3">
            <a:extLst>
              <a:ext uri="{FF2B5EF4-FFF2-40B4-BE49-F238E27FC236}">
                <a16:creationId xmlns:a16="http://schemas.microsoft.com/office/drawing/2014/main" id="{FB99603A-F2B3-4E6B-B515-47EE728A3CF9}"/>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018077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723E-16C2-45FA-B8AA-B15B74BDB262}"/>
              </a:ext>
            </a:extLst>
          </p:cNvPr>
          <p:cNvSpPr>
            <a:spLocks noGrp="1"/>
          </p:cNvSpPr>
          <p:nvPr>
            <p:ph type="title"/>
          </p:nvPr>
        </p:nvSpPr>
        <p:spPr/>
        <p:txBody>
          <a:bodyPr/>
          <a:lstStyle/>
          <a:p>
            <a:r>
              <a:rPr lang="en-US"/>
              <a:t>Facebook Key Metrics by Month | HHT, PurAzm, HP - 1 of 2</a:t>
            </a:r>
          </a:p>
        </p:txBody>
      </p:sp>
      <p:graphicFrame>
        <p:nvGraphicFramePr>
          <p:cNvPr id="5" name="Table Placeholder 4">
            <a:extLst>
              <a:ext uri="{FF2B5EF4-FFF2-40B4-BE49-F238E27FC236}">
                <a16:creationId xmlns:a16="http://schemas.microsoft.com/office/drawing/2014/main" id="{099D1FC7-98EC-4852-8316-F9B7DB0452AF}"/>
              </a:ext>
            </a:extLst>
          </p:cNvPr>
          <p:cNvGraphicFramePr>
            <a:graphicFrameLocks noGrp="1"/>
          </p:cNvGraphicFramePr>
          <p:nvPr>
            <p:ph type="tbl" sz="quarter" idx="13"/>
            <p:extLst>
              <p:ext uri="{D42A27DB-BD31-4B8C-83A1-F6EECF244321}">
                <p14:modId xmlns:p14="http://schemas.microsoft.com/office/powerpoint/2010/main" val="4225990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5404772"/>
                    </a:ext>
                  </a:extLst>
                </a:gridCol>
                <a:gridCol w="905256">
                  <a:extLst>
                    <a:ext uri="{9D8B030D-6E8A-4147-A177-3AD203B41FA5}">
                      <a16:colId xmlns:a16="http://schemas.microsoft.com/office/drawing/2014/main" val="2507211625"/>
                    </a:ext>
                  </a:extLst>
                </a:gridCol>
                <a:gridCol w="576072">
                  <a:extLst>
                    <a:ext uri="{9D8B030D-6E8A-4147-A177-3AD203B41FA5}">
                      <a16:colId xmlns:a16="http://schemas.microsoft.com/office/drawing/2014/main" val="175663845"/>
                    </a:ext>
                  </a:extLst>
                </a:gridCol>
                <a:gridCol w="576072">
                  <a:extLst>
                    <a:ext uri="{9D8B030D-6E8A-4147-A177-3AD203B41FA5}">
                      <a16:colId xmlns:a16="http://schemas.microsoft.com/office/drawing/2014/main" val="645891177"/>
                    </a:ext>
                  </a:extLst>
                </a:gridCol>
                <a:gridCol w="576072">
                  <a:extLst>
                    <a:ext uri="{9D8B030D-6E8A-4147-A177-3AD203B41FA5}">
                      <a16:colId xmlns:a16="http://schemas.microsoft.com/office/drawing/2014/main" val="4193770701"/>
                    </a:ext>
                  </a:extLst>
                </a:gridCol>
                <a:gridCol w="576072">
                  <a:extLst>
                    <a:ext uri="{9D8B030D-6E8A-4147-A177-3AD203B41FA5}">
                      <a16:colId xmlns:a16="http://schemas.microsoft.com/office/drawing/2014/main" val="3154206673"/>
                    </a:ext>
                  </a:extLst>
                </a:gridCol>
                <a:gridCol w="576072">
                  <a:extLst>
                    <a:ext uri="{9D8B030D-6E8A-4147-A177-3AD203B41FA5}">
                      <a16:colId xmlns:a16="http://schemas.microsoft.com/office/drawing/2014/main" val="1890734690"/>
                    </a:ext>
                  </a:extLst>
                </a:gridCol>
                <a:gridCol w="576072">
                  <a:extLst>
                    <a:ext uri="{9D8B030D-6E8A-4147-A177-3AD203B41FA5}">
                      <a16:colId xmlns:a16="http://schemas.microsoft.com/office/drawing/2014/main" val="2333758259"/>
                    </a:ext>
                  </a:extLst>
                </a:gridCol>
                <a:gridCol w="576072">
                  <a:extLst>
                    <a:ext uri="{9D8B030D-6E8A-4147-A177-3AD203B41FA5}">
                      <a16:colId xmlns:a16="http://schemas.microsoft.com/office/drawing/2014/main" val="2675126016"/>
                    </a:ext>
                  </a:extLst>
                </a:gridCol>
                <a:gridCol w="576072">
                  <a:extLst>
                    <a:ext uri="{9D8B030D-6E8A-4147-A177-3AD203B41FA5}">
                      <a16:colId xmlns:a16="http://schemas.microsoft.com/office/drawing/2014/main" val="2695696910"/>
                    </a:ext>
                  </a:extLst>
                </a:gridCol>
                <a:gridCol w="576072">
                  <a:extLst>
                    <a:ext uri="{9D8B030D-6E8A-4147-A177-3AD203B41FA5}">
                      <a16:colId xmlns:a16="http://schemas.microsoft.com/office/drawing/2014/main" val="1266287098"/>
                    </a:ext>
                  </a:extLst>
                </a:gridCol>
                <a:gridCol w="576072">
                  <a:extLst>
                    <a:ext uri="{9D8B030D-6E8A-4147-A177-3AD203B41FA5}">
                      <a16:colId xmlns:a16="http://schemas.microsoft.com/office/drawing/2014/main" val="1463154695"/>
                    </a:ext>
                  </a:extLst>
                </a:gridCol>
                <a:gridCol w="576072">
                  <a:extLst>
                    <a:ext uri="{9D8B030D-6E8A-4147-A177-3AD203B41FA5}">
                      <a16:colId xmlns:a16="http://schemas.microsoft.com/office/drawing/2014/main" val="2032070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56081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Hamara Paigham </a:t>
                      </a:r>
                      <a:r>
                        <a:rPr kumimoji="0" lang="ar-AE" sz="1000" b="0" i="0" u="none" strike="noStrike" kern="1200" cap="none" spc="0" normalizeH="0" baseline="0" noProof="0">
                          <a:ln>
                            <a:noFill/>
                          </a:ln>
                          <a:solidFill>
                            <a:prstClr val="black"/>
                          </a:solidFill>
                          <a:effectLst/>
                          <a:uLnTx/>
                          <a:uFillTx/>
                          <a:latin typeface="+mn-lt"/>
                          <a:ea typeface="+mn-ea"/>
                          <a:cs typeface="+mn-cs"/>
                        </a:rPr>
                        <a:t>ہمارا پیغام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6.4136 %</a:t>
                      </a:r>
                    </a:p>
                  </a:txBody>
                  <a:tcPr/>
                </a:tc>
                <a:extLst>
                  <a:ext uri="{0D108BD9-81ED-4DB2-BD59-A6C34878D82A}">
                    <a16:rowId xmlns:a16="http://schemas.microsoft.com/office/drawing/2014/main" val="634247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Hamari Zimadari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3.7642 %</a:t>
                      </a:r>
                    </a:p>
                  </a:txBody>
                  <a:tcPr/>
                </a:tc>
                <a:extLst>
                  <a:ext uri="{0D108BD9-81ED-4DB2-BD59-A6C34878D82A}">
                    <a16:rowId xmlns:a16="http://schemas.microsoft.com/office/drawing/2014/main" val="119274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Haqdaar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4.2295 %</a:t>
                      </a:r>
                    </a:p>
                  </a:txBody>
                  <a:tcPr/>
                </a:tc>
                <a:extLst>
                  <a:ext uri="{0D108BD9-81ED-4DB2-BD59-A6C34878D82A}">
                    <a16:rowId xmlns:a16="http://schemas.microsoft.com/office/drawing/2014/main" val="161882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Hamara Paigham </a:t>
                      </a:r>
                      <a:r>
                        <a:rPr kumimoji="0" lang="ar-AE" sz="1000" b="0" i="0" u="none" strike="noStrike" kern="1200" cap="none" spc="0" normalizeH="0" baseline="0" noProof="0">
                          <a:ln>
                            <a:noFill/>
                          </a:ln>
                          <a:solidFill>
                            <a:prstClr val="black"/>
                          </a:solidFill>
                          <a:effectLst/>
                          <a:uLnTx/>
                          <a:uFillTx/>
                          <a:latin typeface="+mn-lt"/>
                          <a:ea typeface="+mn-ea"/>
                          <a:cs typeface="+mn-cs"/>
                        </a:rPr>
                        <a:t>ہمارا پیغام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6.8745 %</a:t>
                      </a:r>
                    </a:p>
                  </a:txBody>
                  <a:tcPr/>
                </a:tc>
                <a:extLst>
                  <a:ext uri="{0D108BD9-81ED-4DB2-BD59-A6C34878D82A}">
                    <a16:rowId xmlns:a16="http://schemas.microsoft.com/office/drawing/2014/main" val="63045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Hamari Zimadari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5.9383 %</a:t>
                      </a:r>
                    </a:p>
                  </a:txBody>
                  <a:tcPr/>
                </a:tc>
                <a:extLst>
                  <a:ext uri="{0D108BD9-81ED-4DB2-BD59-A6C34878D82A}">
                    <a16:rowId xmlns:a16="http://schemas.microsoft.com/office/drawing/2014/main" val="4088309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Haqdaar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4.9433 %</a:t>
                      </a:r>
                    </a:p>
                  </a:txBody>
                  <a:tcPr/>
                </a:tc>
                <a:extLst>
                  <a:ext uri="{0D108BD9-81ED-4DB2-BD59-A6C34878D82A}">
                    <a16:rowId xmlns:a16="http://schemas.microsoft.com/office/drawing/2014/main" val="255460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Hamara Paigham </a:t>
                      </a:r>
                      <a:r>
                        <a:rPr kumimoji="0" lang="ar-AE" sz="1000" b="0" i="0" u="none" strike="noStrike" kern="1200" cap="none" spc="0" normalizeH="0" baseline="0" noProof="0">
                          <a:ln>
                            <a:noFill/>
                          </a:ln>
                          <a:solidFill>
                            <a:prstClr val="black"/>
                          </a:solidFill>
                          <a:effectLst/>
                          <a:uLnTx/>
                          <a:uFillTx/>
                          <a:latin typeface="+mn-lt"/>
                          <a:ea typeface="+mn-ea"/>
                          <a:cs typeface="+mn-cs"/>
                        </a:rPr>
                        <a:t>ہمارا پیغام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7.6282 %</a:t>
                      </a:r>
                    </a:p>
                  </a:txBody>
                  <a:tcPr/>
                </a:tc>
                <a:extLst>
                  <a:ext uri="{0D108BD9-81ED-4DB2-BD59-A6C34878D82A}">
                    <a16:rowId xmlns:a16="http://schemas.microsoft.com/office/drawing/2014/main" val="2927487771"/>
                  </a:ext>
                </a:extLst>
              </a:tr>
            </a:tbl>
          </a:graphicData>
        </a:graphic>
      </p:graphicFrame>
      <p:sp>
        <p:nvSpPr>
          <p:cNvPr id="4" name="Text Placeholder 3">
            <a:extLst>
              <a:ext uri="{FF2B5EF4-FFF2-40B4-BE49-F238E27FC236}">
                <a16:creationId xmlns:a16="http://schemas.microsoft.com/office/drawing/2014/main" id="{085F5FF2-104E-44A8-A587-CC7DEA0E66CC}"/>
              </a:ext>
            </a:extLst>
          </p:cNvPr>
          <p:cNvSpPr>
            <a:spLocks noGrp="1"/>
          </p:cNvSpPr>
          <p:nvPr>
            <p:ph type="body" sz="quarter" idx="14"/>
          </p:nvPr>
        </p:nvSpPr>
        <p:spPr/>
        <p:txBody>
          <a:bodyPr/>
          <a:lstStyle/>
          <a:p>
            <a:r>
              <a:rPr lang="en-US"/>
              <a:t>01.06.2020 - 31.08.2020</a:t>
            </a:r>
          </a:p>
        </p:txBody>
      </p:sp>
    </p:spTree>
    <p:extLst>
      <p:ext uri="{BB962C8B-B14F-4D97-AF65-F5344CB8AC3E}">
        <p14:creationId xmlns:p14="http://schemas.microsoft.com/office/powerpoint/2010/main" val="1419238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553D-E520-4202-B59F-1DD36562A3A2}"/>
              </a:ext>
            </a:extLst>
          </p:cNvPr>
          <p:cNvSpPr>
            <a:spLocks noGrp="1"/>
          </p:cNvSpPr>
          <p:nvPr>
            <p:ph type="title"/>
          </p:nvPr>
        </p:nvSpPr>
        <p:spPr/>
        <p:txBody>
          <a:bodyPr/>
          <a:lstStyle/>
          <a:p>
            <a:r>
              <a:rPr lang="en-US"/>
              <a:t>Facebook Key Metrics by Month | HHT, PurAzm, HP - 2 of 2</a:t>
            </a:r>
          </a:p>
        </p:txBody>
      </p:sp>
      <p:graphicFrame>
        <p:nvGraphicFramePr>
          <p:cNvPr id="5" name="Table Placeholder 4">
            <a:extLst>
              <a:ext uri="{FF2B5EF4-FFF2-40B4-BE49-F238E27FC236}">
                <a16:creationId xmlns:a16="http://schemas.microsoft.com/office/drawing/2014/main" id="{46664894-56D2-4649-81F6-96355BBBA7A7}"/>
              </a:ext>
            </a:extLst>
          </p:cNvPr>
          <p:cNvGraphicFramePr>
            <a:graphicFrameLocks noGrp="1"/>
          </p:cNvGraphicFramePr>
          <p:nvPr>
            <p:ph type="tbl" sz="quarter" idx="13"/>
            <p:extLst>
              <p:ext uri="{D42A27DB-BD31-4B8C-83A1-F6EECF244321}">
                <p14:modId xmlns:p14="http://schemas.microsoft.com/office/powerpoint/2010/main" val="1604596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75811949"/>
                    </a:ext>
                  </a:extLst>
                </a:gridCol>
                <a:gridCol w="905256">
                  <a:extLst>
                    <a:ext uri="{9D8B030D-6E8A-4147-A177-3AD203B41FA5}">
                      <a16:colId xmlns:a16="http://schemas.microsoft.com/office/drawing/2014/main" val="610217218"/>
                    </a:ext>
                  </a:extLst>
                </a:gridCol>
                <a:gridCol w="576072">
                  <a:extLst>
                    <a:ext uri="{9D8B030D-6E8A-4147-A177-3AD203B41FA5}">
                      <a16:colId xmlns:a16="http://schemas.microsoft.com/office/drawing/2014/main" val="3280047111"/>
                    </a:ext>
                  </a:extLst>
                </a:gridCol>
                <a:gridCol w="576072">
                  <a:extLst>
                    <a:ext uri="{9D8B030D-6E8A-4147-A177-3AD203B41FA5}">
                      <a16:colId xmlns:a16="http://schemas.microsoft.com/office/drawing/2014/main" val="2914657209"/>
                    </a:ext>
                  </a:extLst>
                </a:gridCol>
                <a:gridCol w="576072">
                  <a:extLst>
                    <a:ext uri="{9D8B030D-6E8A-4147-A177-3AD203B41FA5}">
                      <a16:colId xmlns:a16="http://schemas.microsoft.com/office/drawing/2014/main" val="3869139750"/>
                    </a:ext>
                  </a:extLst>
                </a:gridCol>
                <a:gridCol w="576072">
                  <a:extLst>
                    <a:ext uri="{9D8B030D-6E8A-4147-A177-3AD203B41FA5}">
                      <a16:colId xmlns:a16="http://schemas.microsoft.com/office/drawing/2014/main" val="2614795256"/>
                    </a:ext>
                  </a:extLst>
                </a:gridCol>
                <a:gridCol w="576072">
                  <a:extLst>
                    <a:ext uri="{9D8B030D-6E8A-4147-A177-3AD203B41FA5}">
                      <a16:colId xmlns:a16="http://schemas.microsoft.com/office/drawing/2014/main" val="734348234"/>
                    </a:ext>
                  </a:extLst>
                </a:gridCol>
                <a:gridCol w="576072">
                  <a:extLst>
                    <a:ext uri="{9D8B030D-6E8A-4147-A177-3AD203B41FA5}">
                      <a16:colId xmlns:a16="http://schemas.microsoft.com/office/drawing/2014/main" val="510379412"/>
                    </a:ext>
                  </a:extLst>
                </a:gridCol>
                <a:gridCol w="576072">
                  <a:extLst>
                    <a:ext uri="{9D8B030D-6E8A-4147-A177-3AD203B41FA5}">
                      <a16:colId xmlns:a16="http://schemas.microsoft.com/office/drawing/2014/main" val="2071075612"/>
                    </a:ext>
                  </a:extLst>
                </a:gridCol>
                <a:gridCol w="576072">
                  <a:extLst>
                    <a:ext uri="{9D8B030D-6E8A-4147-A177-3AD203B41FA5}">
                      <a16:colId xmlns:a16="http://schemas.microsoft.com/office/drawing/2014/main" val="3464237805"/>
                    </a:ext>
                  </a:extLst>
                </a:gridCol>
                <a:gridCol w="576072">
                  <a:extLst>
                    <a:ext uri="{9D8B030D-6E8A-4147-A177-3AD203B41FA5}">
                      <a16:colId xmlns:a16="http://schemas.microsoft.com/office/drawing/2014/main" val="1380623891"/>
                    </a:ext>
                  </a:extLst>
                </a:gridCol>
                <a:gridCol w="576072">
                  <a:extLst>
                    <a:ext uri="{9D8B030D-6E8A-4147-A177-3AD203B41FA5}">
                      <a16:colId xmlns:a16="http://schemas.microsoft.com/office/drawing/2014/main" val="2743977873"/>
                    </a:ext>
                  </a:extLst>
                </a:gridCol>
                <a:gridCol w="576072">
                  <a:extLst>
                    <a:ext uri="{9D8B030D-6E8A-4147-A177-3AD203B41FA5}">
                      <a16:colId xmlns:a16="http://schemas.microsoft.com/office/drawing/2014/main" val="3541839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33607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Hamari Zimadari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0.8029 %</a:t>
                      </a:r>
                    </a:p>
                  </a:txBody>
                  <a:tcPr/>
                </a:tc>
                <a:extLst>
                  <a:ext uri="{0D108BD9-81ED-4DB2-BD59-A6C34878D82A}">
                    <a16:rowId xmlns:a16="http://schemas.microsoft.com/office/drawing/2014/main" val="281925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Haqdaar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3798537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3798537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1.9442 %</a:t>
                      </a:r>
                    </a:p>
                  </a:txBody>
                  <a:tcPr/>
                </a:tc>
                <a:extLst>
                  <a:ext uri="{0D108BD9-81ED-4DB2-BD59-A6C34878D82A}">
                    <a16:rowId xmlns:a16="http://schemas.microsoft.com/office/drawing/2014/main" val="413402846"/>
                  </a:ext>
                </a:extLst>
              </a:tr>
            </a:tbl>
          </a:graphicData>
        </a:graphic>
      </p:graphicFrame>
      <p:sp>
        <p:nvSpPr>
          <p:cNvPr id="4" name="Text Placeholder 3">
            <a:extLst>
              <a:ext uri="{FF2B5EF4-FFF2-40B4-BE49-F238E27FC236}">
                <a16:creationId xmlns:a16="http://schemas.microsoft.com/office/drawing/2014/main" id="{AC694F37-26FA-4297-971C-C0E48862BA3C}"/>
              </a:ext>
            </a:extLst>
          </p:cNvPr>
          <p:cNvSpPr>
            <a:spLocks noGrp="1"/>
          </p:cNvSpPr>
          <p:nvPr>
            <p:ph type="body" sz="quarter" idx="14"/>
          </p:nvPr>
        </p:nvSpPr>
        <p:spPr/>
        <p:txBody>
          <a:bodyPr/>
          <a:lstStyle/>
          <a:p>
            <a:r>
              <a:rPr lang="en-US"/>
              <a:t>01.06.2020 - 31.08.2020</a:t>
            </a:r>
          </a:p>
        </p:txBody>
      </p:sp>
    </p:spTree>
    <p:extLst>
      <p:ext uri="{BB962C8B-B14F-4D97-AF65-F5344CB8AC3E}">
        <p14:creationId xmlns:p14="http://schemas.microsoft.com/office/powerpoint/2010/main" val="3931138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E8375-D103-4795-80ED-3997FC87A8AC}"/>
              </a:ext>
            </a:extLst>
          </p:cNvPr>
          <p:cNvSpPr>
            <a:spLocks noGrp="1"/>
          </p:cNvSpPr>
          <p:nvPr>
            <p:ph type="title"/>
          </p:nvPr>
        </p:nvSpPr>
        <p:spPr/>
        <p:txBody>
          <a:bodyPr/>
          <a:lstStyle/>
          <a:p>
            <a:r>
              <a:rPr lang="en-US"/>
              <a:t>Facebook Key Metrics Table | HHT, PurAzm, HP - 1 of 4</a:t>
            </a:r>
          </a:p>
        </p:txBody>
      </p:sp>
      <p:graphicFrame>
        <p:nvGraphicFramePr>
          <p:cNvPr id="5" name="Table Placeholder 4">
            <a:extLst>
              <a:ext uri="{FF2B5EF4-FFF2-40B4-BE49-F238E27FC236}">
                <a16:creationId xmlns:a16="http://schemas.microsoft.com/office/drawing/2014/main" id="{5872D104-B216-495D-BA12-36403DBF4874}"/>
              </a:ext>
            </a:extLst>
          </p:cNvPr>
          <p:cNvGraphicFramePr>
            <a:graphicFrameLocks noGrp="1"/>
          </p:cNvGraphicFramePr>
          <p:nvPr>
            <p:ph type="tbl" sz="quarter" idx="13"/>
            <p:extLst>
              <p:ext uri="{D42A27DB-BD31-4B8C-83A1-F6EECF244321}">
                <p14:modId xmlns:p14="http://schemas.microsoft.com/office/powerpoint/2010/main" val="1300018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575647552"/>
                    </a:ext>
                  </a:extLst>
                </a:gridCol>
                <a:gridCol w="208280">
                  <a:extLst>
                    <a:ext uri="{9D8B030D-6E8A-4147-A177-3AD203B41FA5}">
                      <a16:colId xmlns:a16="http://schemas.microsoft.com/office/drawing/2014/main" val="3829140043"/>
                    </a:ext>
                  </a:extLst>
                </a:gridCol>
                <a:gridCol w="208280">
                  <a:extLst>
                    <a:ext uri="{9D8B030D-6E8A-4147-A177-3AD203B41FA5}">
                      <a16:colId xmlns:a16="http://schemas.microsoft.com/office/drawing/2014/main" val="2802161727"/>
                    </a:ext>
                  </a:extLst>
                </a:gridCol>
                <a:gridCol w="208280">
                  <a:extLst>
                    <a:ext uri="{9D8B030D-6E8A-4147-A177-3AD203B41FA5}">
                      <a16:colId xmlns:a16="http://schemas.microsoft.com/office/drawing/2014/main" val="2950754871"/>
                    </a:ext>
                  </a:extLst>
                </a:gridCol>
                <a:gridCol w="208280">
                  <a:extLst>
                    <a:ext uri="{9D8B030D-6E8A-4147-A177-3AD203B41FA5}">
                      <a16:colId xmlns:a16="http://schemas.microsoft.com/office/drawing/2014/main" val="2614563379"/>
                    </a:ext>
                  </a:extLst>
                </a:gridCol>
                <a:gridCol w="208280">
                  <a:extLst>
                    <a:ext uri="{9D8B030D-6E8A-4147-A177-3AD203B41FA5}">
                      <a16:colId xmlns:a16="http://schemas.microsoft.com/office/drawing/2014/main" val="2913362809"/>
                    </a:ext>
                  </a:extLst>
                </a:gridCol>
                <a:gridCol w="208280">
                  <a:extLst>
                    <a:ext uri="{9D8B030D-6E8A-4147-A177-3AD203B41FA5}">
                      <a16:colId xmlns:a16="http://schemas.microsoft.com/office/drawing/2014/main" val="3165134276"/>
                    </a:ext>
                  </a:extLst>
                </a:gridCol>
                <a:gridCol w="208280">
                  <a:extLst>
                    <a:ext uri="{9D8B030D-6E8A-4147-A177-3AD203B41FA5}">
                      <a16:colId xmlns:a16="http://schemas.microsoft.com/office/drawing/2014/main" val="165345301"/>
                    </a:ext>
                  </a:extLst>
                </a:gridCol>
                <a:gridCol w="208280">
                  <a:extLst>
                    <a:ext uri="{9D8B030D-6E8A-4147-A177-3AD203B41FA5}">
                      <a16:colId xmlns:a16="http://schemas.microsoft.com/office/drawing/2014/main" val="135276611"/>
                    </a:ext>
                  </a:extLst>
                </a:gridCol>
                <a:gridCol w="208280">
                  <a:extLst>
                    <a:ext uri="{9D8B030D-6E8A-4147-A177-3AD203B41FA5}">
                      <a16:colId xmlns:a16="http://schemas.microsoft.com/office/drawing/2014/main" val="2700240264"/>
                    </a:ext>
                  </a:extLst>
                </a:gridCol>
                <a:gridCol w="208280">
                  <a:extLst>
                    <a:ext uri="{9D8B030D-6E8A-4147-A177-3AD203B41FA5}">
                      <a16:colId xmlns:a16="http://schemas.microsoft.com/office/drawing/2014/main" val="2166203531"/>
                    </a:ext>
                  </a:extLst>
                </a:gridCol>
                <a:gridCol w="208280">
                  <a:extLst>
                    <a:ext uri="{9D8B030D-6E8A-4147-A177-3AD203B41FA5}">
                      <a16:colId xmlns:a16="http://schemas.microsoft.com/office/drawing/2014/main" val="3045890196"/>
                    </a:ext>
                  </a:extLst>
                </a:gridCol>
                <a:gridCol w="208280">
                  <a:extLst>
                    <a:ext uri="{9D8B030D-6E8A-4147-A177-3AD203B41FA5}">
                      <a16:colId xmlns:a16="http://schemas.microsoft.com/office/drawing/2014/main" val="4150254886"/>
                    </a:ext>
                  </a:extLst>
                </a:gridCol>
                <a:gridCol w="208280">
                  <a:extLst>
                    <a:ext uri="{9D8B030D-6E8A-4147-A177-3AD203B41FA5}">
                      <a16:colId xmlns:a16="http://schemas.microsoft.com/office/drawing/2014/main" val="3379773304"/>
                    </a:ext>
                  </a:extLst>
                </a:gridCol>
                <a:gridCol w="208280">
                  <a:extLst>
                    <a:ext uri="{9D8B030D-6E8A-4147-A177-3AD203B41FA5}">
                      <a16:colId xmlns:a16="http://schemas.microsoft.com/office/drawing/2014/main" val="1570716599"/>
                    </a:ext>
                  </a:extLst>
                </a:gridCol>
                <a:gridCol w="208280">
                  <a:extLst>
                    <a:ext uri="{9D8B030D-6E8A-4147-A177-3AD203B41FA5}">
                      <a16:colId xmlns:a16="http://schemas.microsoft.com/office/drawing/2014/main" val="588609934"/>
                    </a:ext>
                  </a:extLst>
                </a:gridCol>
                <a:gridCol w="208280">
                  <a:extLst>
                    <a:ext uri="{9D8B030D-6E8A-4147-A177-3AD203B41FA5}">
                      <a16:colId xmlns:a16="http://schemas.microsoft.com/office/drawing/2014/main" val="3696563184"/>
                    </a:ext>
                  </a:extLst>
                </a:gridCol>
                <a:gridCol w="249936">
                  <a:extLst>
                    <a:ext uri="{9D8B030D-6E8A-4147-A177-3AD203B41FA5}">
                      <a16:colId xmlns:a16="http://schemas.microsoft.com/office/drawing/2014/main" val="2788519534"/>
                    </a:ext>
                  </a:extLst>
                </a:gridCol>
                <a:gridCol w="208280">
                  <a:extLst>
                    <a:ext uri="{9D8B030D-6E8A-4147-A177-3AD203B41FA5}">
                      <a16:colId xmlns:a16="http://schemas.microsoft.com/office/drawing/2014/main" val="860640863"/>
                    </a:ext>
                  </a:extLst>
                </a:gridCol>
                <a:gridCol w="208280">
                  <a:extLst>
                    <a:ext uri="{9D8B030D-6E8A-4147-A177-3AD203B41FA5}">
                      <a16:colId xmlns:a16="http://schemas.microsoft.com/office/drawing/2014/main" val="893281934"/>
                    </a:ext>
                  </a:extLst>
                </a:gridCol>
                <a:gridCol w="208280">
                  <a:extLst>
                    <a:ext uri="{9D8B030D-6E8A-4147-A177-3AD203B41FA5}">
                      <a16:colId xmlns:a16="http://schemas.microsoft.com/office/drawing/2014/main" val="3436778849"/>
                    </a:ext>
                  </a:extLst>
                </a:gridCol>
                <a:gridCol w="208280">
                  <a:extLst>
                    <a:ext uri="{9D8B030D-6E8A-4147-A177-3AD203B41FA5}">
                      <a16:colId xmlns:a16="http://schemas.microsoft.com/office/drawing/2014/main" val="4080661052"/>
                    </a:ext>
                  </a:extLst>
                </a:gridCol>
                <a:gridCol w="208280">
                  <a:extLst>
                    <a:ext uri="{9D8B030D-6E8A-4147-A177-3AD203B41FA5}">
                      <a16:colId xmlns:a16="http://schemas.microsoft.com/office/drawing/2014/main" val="2316480362"/>
                    </a:ext>
                  </a:extLst>
                </a:gridCol>
                <a:gridCol w="208280">
                  <a:extLst>
                    <a:ext uri="{9D8B030D-6E8A-4147-A177-3AD203B41FA5}">
                      <a16:colId xmlns:a16="http://schemas.microsoft.com/office/drawing/2014/main" val="1358950755"/>
                    </a:ext>
                  </a:extLst>
                </a:gridCol>
                <a:gridCol w="208280">
                  <a:extLst>
                    <a:ext uri="{9D8B030D-6E8A-4147-A177-3AD203B41FA5}">
                      <a16:colId xmlns:a16="http://schemas.microsoft.com/office/drawing/2014/main" val="2907083771"/>
                    </a:ext>
                  </a:extLst>
                </a:gridCol>
                <a:gridCol w="208280">
                  <a:extLst>
                    <a:ext uri="{9D8B030D-6E8A-4147-A177-3AD203B41FA5}">
                      <a16:colId xmlns:a16="http://schemas.microsoft.com/office/drawing/2014/main" val="2920265996"/>
                    </a:ext>
                  </a:extLst>
                </a:gridCol>
                <a:gridCol w="208280">
                  <a:extLst>
                    <a:ext uri="{9D8B030D-6E8A-4147-A177-3AD203B41FA5}">
                      <a16:colId xmlns:a16="http://schemas.microsoft.com/office/drawing/2014/main" val="3369538958"/>
                    </a:ext>
                  </a:extLst>
                </a:gridCol>
                <a:gridCol w="208280">
                  <a:extLst>
                    <a:ext uri="{9D8B030D-6E8A-4147-A177-3AD203B41FA5}">
                      <a16:colId xmlns:a16="http://schemas.microsoft.com/office/drawing/2014/main" val="383161937"/>
                    </a:ext>
                  </a:extLst>
                </a:gridCol>
                <a:gridCol w="208280">
                  <a:extLst>
                    <a:ext uri="{9D8B030D-6E8A-4147-A177-3AD203B41FA5}">
                      <a16:colId xmlns:a16="http://schemas.microsoft.com/office/drawing/2014/main" val="3682703589"/>
                    </a:ext>
                  </a:extLst>
                </a:gridCol>
                <a:gridCol w="208280">
                  <a:extLst>
                    <a:ext uri="{9D8B030D-6E8A-4147-A177-3AD203B41FA5}">
                      <a16:colId xmlns:a16="http://schemas.microsoft.com/office/drawing/2014/main" val="3127793327"/>
                    </a:ext>
                  </a:extLst>
                </a:gridCol>
                <a:gridCol w="208280">
                  <a:extLst>
                    <a:ext uri="{9D8B030D-6E8A-4147-A177-3AD203B41FA5}">
                      <a16:colId xmlns:a16="http://schemas.microsoft.com/office/drawing/2014/main" val="2200488329"/>
                    </a:ext>
                  </a:extLst>
                </a:gridCol>
                <a:gridCol w="208280">
                  <a:extLst>
                    <a:ext uri="{9D8B030D-6E8A-4147-A177-3AD203B41FA5}">
                      <a16:colId xmlns:a16="http://schemas.microsoft.com/office/drawing/2014/main" val="2822806030"/>
                    </a:ext>
                  </a:extLst>
                </a:gridCol>
                <a:gridCol w="208280">
                  <a:extLst>
                    <a:ext uri="{9D8B030D-6E8A-4147-A177-3AD203B41FA5}">
                      <a16:colId xmlns:a16="http://schemas.microsoft.com/office/drawing/2014/main" val="4086283423"/>
                    </a:ext>
                  </a:extLst>
                </a:gridCol>
                <a:gridCol w="208280">
                  <a:extLst>
                    <a:ext uri="{9D8B030D-6E8A-4147-A177-3AD203B41FA5}">
                      <a16:colId xmlns:a16="http://schemas.microsoft.com/office/drawing/2014/main" val="355154677"/>
                    </a:ext>
                  </a:extLst>
                </a:gridCol>
                <a:gridCol w="208280">
                  <a:extLst>
                    <a:ext uri="{9D8B030D-6E8A-4147-A177-3AD203B41FA5}">
                      <a16:colId xmlns:a16="http://schemas.microsoft.com/office/drawing/2014/main" val="739240779"/>
                    </a:ext>
                  </a:extLst>
                </a:gridCol>
                <a:gridCol w="208280">
                  <a:extLst>
                    <a:ext uri="{9D8B030D-6E8A-4147-A177-3AD203B41FA5}">
                      <a16:colId xmlns:a16="http://schemas.microsoft.com/office/drawing/2014/main" val="3082656004"/>
                    </a:ext>
                  </a:extLst>
                </a:gridCol>
                <a:gridCol w="208280">
                  <a:extLst>
                    <a:ext uri="{9D8B030D-6E8A-4147-A177-3AD203B41FA5}">
                      <a16:colId xmlns:a16="http://schemas.microsoft.com/office/drawing/2014/main" val="2385042558"/>
                    </a:ext>
                  </a:extLst>
                </a:gridCol>
                <a:gridCol w="208280">
                  <a:extLst>
                    <a:ext uri="{9D8B030D-6E8A-4147-A177-3AD203B41FA5}">
                      <a16:colId xmlns:a16="http://schemas.microsoft.com/office/drawing/2014/main" val="3482062673"/>
                    </a:ext>
                  </a:extLst>
                </a:gridCol>
                <a:gridCol w="208280">
                  <a:extLst>
                    <a:ext uri="{9D8B030D-6E8A-4147-A177-3AD203B41FA5}">
                      <a16:colId xmlns:a16="http://schemas.microsoft.com/office/drawing/2014/main" val="2553154836"/>
                    </a:ext>
                  </a:extLst>
                </a:gridCol>
                <a:gridCol w="208280">
                  <a:extLst>
                    <a:ext uri="{9D8B030D-6E8A-4147-A177-3AD203B41FA5}">
                      <a16:colId xmlns:a16="http://schemas.microsoft.com/office/drawing/2014/main" val="1868397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4067213644"/>
                  </a:ext>
                </a:extLst>
              </a:tr>
            </a:tbl>
          </a:graphicData>
        </a:graphic>
      </p:graphicFrame>
      <p:sp>
        <p:nvSpPr>
          <p:cNvPr id="4" name="Text Placeholder 3">
            <a:extLst>
              <a:ext uri="{FF2B5EF4-FFF2-40B4-BE49-F238E27FC236}">
                <a16:creationId xmlns:a16="http://schemas.microsoft.com/office/drawing/2014/main" id="{149176FF-2B11-45DF-AFC2-F69CD7641066}"/>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60934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162E4-F901-43FC-806A-4450F20DC498}"/>
              </a:ext>
            </a:extLst>
          </p:cNvPr>
          <p:cNvSpPr>
            <a:spLocks noGrp="1"/>
          </p:cNvSpPr>
          <p:nvPr>
            <p:ph type="title"/>
          </p:nvPr>
        </p:nvSpPr>
        <p:spPr/>
        <p:txBody>
          <a:bodyPr/>
          <a:lstStyle/>
          <a:p>
            <a:r>
              <a:rPr lang="en-US"/>
              <a:t>Facebook Key Metrics Table | HHT, PurAzm, HP - 2 of 4</a:t>
            </a:r>
          </a:p>
        </p:txBody>
      </p:sp>
      <p:graphicFrame>
        <p:nvGraphicFramePr>
          <p:cNvPr id="5" name="Table Placeholder 4">
            <a:extLst>
              <a:ext uri="{FF2B5EF4-FFF2-40B4-BE49-F238E27FC236}">
                <a16:creationId xmlns:a16="http://schemas.microsoft.com/office/drawing/2014/main" id="{1E08F6ED-4161-4B1F-81DF-FA0BF6181CF0}"/>
              </a:ext>
            </a:extLst>
          </p:cNvPr>
          <p:cNvGraphicFramePr>
            <a:graphicFrameLocks noGrp="1"/>
          </p:cNvGraphicFramePr>
          <p:nvPr>
            <p:ph type="tbl" sz="quarter" idx="13"/>
            <p:extLst>
              <p:ext uri="{D42A27DB-BD31-4B8C-83A1-F6EECF244321}">
                <p14:modId xmlns:p14="http://schemas.microsoft.com/office/powerpoint/2010/main" val="2079601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194545961"/>
                    </a:ext>
                  </a:extLst>
                </a:gridCol>
                <a:gridCol w="208280">
                  <a:extLst>
                    <a:ext uri="{9D8B030D-6E8A-4147-A177-3AD203B41FA5}">
                      <a16:colId xmlns:a16="http://schemas.microsoft.com/office/drawing/2014/main" val="3477662886"/>
                    </a:ext>
                  </a:extLst>
                </a:gridCol>
                <a:gridCol w="208280">
                  <a:extLst>
                    <a:ext uri="{9D8B030D-6E8A-4147-A177-3AD203B41FA5}">
                      <a16:colId xmlns:a16="http://schemas.microsoft.com/office/drawing/2014/main" val="2388480572"/>
                    </a:ext>
                  </a:extLst>
                </a:gridCol>
                <a:gridCol w="208280">
                  <a:extLst>
                    <a:ext uri="{9D8B030D-6E8A-4147-A177-3AD203B41FA5}">
                      <a16:colId xmlns:a16="http://schemas.microsoft.com/office/drawing/2014/main" val="2761561900"/>
                    </a:ext>
                  </a:extLst>
                </a:gridCol>
                <a:gridCol w="208280">
                  <a:extLst>
                    <a:ext uri="{9D8B030D-6E8A-4147-A177-3AD203B41FA5}">
                      <a16:colId xmlns:a16="http://schemas.microsoft.com/office/drawing/2014/main" val="3991716917"/>
                    </a:ext>
                  </a:extLst>
                </a:gridCol>
                <a:gridCol w="208280">
                  <a:extLst>
                    <a:ext uri="{9D8B030D-6E8A-4147-A177-3AD203B41FA5}">
                      <a16:colId xmlns:a16="http://schemas.microsoft.com/office/drawing/2014/main" val="456610464"/>
                    </a:ext>
                  </a:extLst>
                </a:gridCol>
                <a:gridCol w="208280">
                  <a:extLst>
                    <a:ext uri="{9D8B030D-6E8A-4147-A177-3AD203B41FA5}">
                      <a16:colId xmlns:a16="http://schemas.microsoft.com/office/drawing/2014/main" val="3628517686"/>
                    </a:ext>
                  </a:extLst>
                </a:gridCol>
                <a:gridCol w="208280">
                  <a:extLst>
                    <a:ext uri="{9D8B030D-6E8A-4147-A177-3AD203B41FA5}">
                      <a16:colId xmlns:a16="http://schemas.microsoft.com/office/drawing/2014/main" val="3618700148"/>
                    </a:ext>
                  </a:extLst>
                </a:gridCol>
                <a:gridCol w="208280">
                  <a:extLst>
                    <a:ext uri="{9D8B030D-6E8A-4147-A177-3AD203B41FA5}">
                      <a16:colId xmlns:a16="http://schemas.microsoft.com/office/drawing/2014/main" val="3169983700"/>
                    </a:ext>
                  </a:extLst>
                </a:gridCol>
                <a:gridCol w="208280">
                  <a:extLst>
                    <a:ext uri="{9D8B030D-6E8A-4147-A177-3AD203B41FA5}">
                      <a16:colId xmlns:a16="http://schemas.microsoft.com/office/drawing/2014/main" val="4122475481"/>
                    </a:ext>
                  </a:extLst>
                </a:gridCol>
                <a:gridCol w="208280">
                  <a:extLst>
                    <a:ext uri="{9D8B030D-6E8A-4147-A177-3AD203B41FA5}">
                      <a16:colId xmlns:a16="http://schemas.microsoft.com/office/drawing/2014/main" val="2946963538"/>
                    </a:ext>
                  </a:extLst>
                </a:gridCol>
                <a:gridCol w="208280">
                  <a:extLst>
                    <a:ext uri="{9D8B030D-6E8A-4147-A177-3AD203B41FA5}">
                      <a16:colId xmlns:a16="http://schemas.microsoft.com/office/drawing/2014/main" val="415099598"/>
                    </a:ext>
                  </a:extLst>
                </a:gridCol>
                <a:gridCol w="208280">
                  <a:extLst>
                    <a:ext uri="{9D8B030D-6E8A-4147-A177-3AD203B41FA5}">
                      <a16:colId xmlns:a16="http://schemas.microsoft.com/office/drawing/2014/main" val="1726453169"/>
                    </a:ext>
                  </a:extLst>
                </a:gridCol>
                <a:gridCol w="208280">
                  <a:extLst>
                    <a:ext uri="{9D8B030D-6E8A-4147-A177-3AD203B41FA5}">
                      <a16:colId xmlns:a16="http://schemas.microsoft.com/office/drawing/2014/main" val="3218222750"/>
                    </a:ext>
                  </a:extLst>
                </a:gridCol>
                <a:gridCol w="208280">
                  <a:extLst>
                    <a:ext uri="{9D8B030D-6E8A-4147-A177-3AD203B41FA5}">
                      <a16:colId xmlns:a16="http://schemas.microsoft.com/office/drawing/2014/main" val="1213151726"/>
                    </a:ext>
                  </a:extLst>
                </a:gridCol>
                <a:gridCol w="208280">
                  <a:extLst>
                    <a:ext uri="{9D8B030D-6E8A-4147-A177-3AD203B41FA5}">
                      <a16:colId xmlns:a16="http://schemas.microsoft.com/office/drawing/2014/main" val="3131162735"/>
                    </a:ext>
                  </a:extLst>
                </a:gridCol>
                <a:gridCol w="208280">
                  <a:extLst>
                    <a:ext uri="{9D8B030D-6E8A-4147-A177-3AD203B41FA5}">
                      <a16:colId xmlns:a16="http://schemas.microsoft.com/office/drawing/2014/main" val="1194554003"/>
                    </a:ext>
                  </a:extLst>
                </a:gridCol>
                <a:gridCol w="249936">
                  <a:extLst>
                    <a:ext uri="{9D8B030D-6E8A-4147-A177-3AD203B41FA5}">
                      <a16:colId xmlns:a16="http://schemas.microsoft.com/office/drawing/2014/main" val="3747245736"/>
                    </a:ext>
                  </a:extLst>
                </a:gridCol>
                <a:gridCol w="208280">
                  <a:extLst>
                    <a:ext uri="{9D8B030D-6E8A-4147-A177-3AD203B41FA5}">
                      <a16:colId xmlns:a16="http://schemas.microsoft.com/office/drawing/2014/main" val="1071433525"/>
                    </a:ext>
                  </a:extLst>
                </a:gridCol>
                <a:gridCol w="208280">
                  <a:extLst>
                    <a:ext uri="{9D8B030D-6E8A-4147-A177-3AD203B41FA5}">
                      <a16:colId xmlns:a16="http://schemas.microsoft.com/office/drawing/2014/main" val="452289241"/>
                    </a:ext>
                  </a:extLst>
                </a:gridCol>
                <a:gridCol w="208280">
                  <a:extLst>
                    <a:ext uri="{9D8B030D-6E8A-4147-A177-3AD203B41FA5}">
                      <a16:colId xmlns:a16="http://schemas.microsoft.com/office/drawing/2014/main" val="426024059"/>
                    </a:ext>
                  </a:extLst>
                </a:gridCol>
                <a:gridCol w="208280">
                  <a:extLst>
                    <a:ext uri="{9D8B030D-6E8A-4147-A177-3AD203B41FA5}">
                      <a16:colId xmlns:a16="http://schemas.microsoft.com/office/drawing/2014/main" val="2369946369"/>
                    </a:ext>
                  </a:extLst>
                </a:gridCol>
                <a:gridCol w="208280">
                  <a:extLst>
                    <a:ext uri="{9D8B030D-6E8A-4147-A177-3AD203B41FA5}">
                      <a16:colId xmlns:a16="http://schemas.microsoft.com/office/drawing/2014/main" val="1352356532"/>
                    </a:ext>
                  </a:extLst>
                </a:gridCol>
                <a:gridCol w="208280">
                  <a:extLst>
                    <a:ext uri="{9D8B030D-6E8A-4147-A177-3AD203B41FA5}">
                      <a16:colId xmlns:a16="http://schemas.microsoft.com/office/drawing/2014/main" val="2051092488"/>
                    </a:ext>
                  </a:extLst>
                </a:gridCol>
                <a:gridCol w="208280">
                  <a:extLst>
                    <a:ext uri="{9D8B030D-6E8A-4147-A177-3AD203B41FA5}">
                      <a16:colId xmlns:a16="http://schemas.microsoft.com/office/drawing/2014/main" val="182616018"/>
                    </a:ext>
                  </a:extLst>
                </a:gridCol>
                <a:gridCol w="208280">
                  <a:extLst>
                    <a:ext uri="{9D8B030D-6E8A-4147-A177-3AD203B41FA5}">
                      <a16:colId xmlns:a16="http://schemas.microsoft.com/office/drawing/2014/main" val="755938584"/>
                    </a:ext>
                  </a:extLst>
                </a:gridCol>
                <a:gridCol w="208280">
                  <a:extLst>
                    <a:ext uri="{9D8B030D-6E8A-4147-A177-3AD203B41FA5}">
                      <a16:colId xmlns:a16="http://schemas.microsoft.com/office/drawing/2014/main" val="2079736441"/>
                    </a:ext>
                  </a:extLst>
                </a:gridCol>
                <a:gridCol w="208280">
                  <a:extLst>
                    <a:ext uri="{9D8B030D-6E8A-4147-A177-3AD203B41FA5}">
                      <a16:colId xmlns:a16="http://schemas.microsoft.com/office/drawing/2014/main" val="4111488342"/>
                    </a:ext>
                  </a:extLst>
                </a:gridCol>
                <a:gridCol w="208280">
                  <a:extLst>
                    <a:ext uri="{9D8B030D-6E8A-4147-A177-3AD203B41FA5}">
                      <a16:colId xmlns:a16="http://schemas.microsoft.com/office/drawing/2014/main" val="1166489708"/>
                    </a:ext>
                  </a:extLst>
                </a:gridCol>
                <a:gridCol w="208280">
                  <a:extLst>
                    <a:ext uri="{9D8B030D-6E8A-4147-A177-3AD203B41FA5}">
                      <a16:colId xmlns:a16="http://schemas.microsoft.com/office/drawing/2014/main" val="400307671"/>
                    </a:ext>
                  </a:extLst>
                </a:gridCol>
                <a:gridCol w="208280">
                  <a:extLst>
                    <a:ext uri="{9D8B030D-6E8A-4147-A177-3AD203B41FA5}">
                      <a16:colId xmlns:a16="http://schemas.microsoft.com/office/drawing/2014/main" val="3500105515"/>
                    </a:ext>
                  </a:extLst>
                </a:gridCol>
                <a:gridCol w="208280">
                  <a:extLst>
                    <a:ext uri="{9D8B030D-6E8A-4147-A177-3AD203B41FA5}">
                      <a16:colId xmlns:a16="http://schemas.microsoft.com/office/drawing/2014/main" val="3566926543"/>
                    </a:ext>
                  </a:extLst>
                </a:gridCol>
                <a:gridCol w="208280">
                  <a:extLst>
                    <a:ext uri="{9D8B030D-6E8A-4147-A177-3AD203B41FA5}">
                      <a16:colId xmlns:a16="http://schemas.microsoft.com/office/drawing/2014/main" val="3835541352"/>
                    </a:ext>
                  </a:extLst>
                </a:gridCol>
                <a:gridCol w="208280">
                  <a:extLst>
                    <a:ext uri="{9D8B030D-6E8A-4147-A177-3AD203B41FA5}">
                      <a16:colId xmlns:a16="http://schemas.microsoft.com/office/drawing/2014/main" val="4153790511"/>
                    </a:ext>
                  </a:extLst>
                </a:gridCol>
                <a:gridCol w="208280">
                  <a:extLst>
                    <a:ext uri="{9D8B030D-6E8A-4147-A177-3AD203B41FA5}">
                      <a16:colId xmlns:a16="http://schemas.microsoft.com/office/drawing/2014/main" val="1242649560"/>
                    </a:ext>
                  </a:extLst>
                </a:gridCol>
                <a:gridCol w="208280">
                  <a:extLst>
                    <a:ext uri="{9D8B030D-6E8A-4147-A177-3AD203B41FA5}">
                      <a16:colId xmlns:a16="http://schemas.microsoft.com/office/drawing/2014/main" val="683347136"/>
                    </a:ext>
                  </a:extLst>
                </a:gridCol>
                <a:gridCol w="208280">
                  <a:extLst>
                    <a:ext uri="{9D8B030D-6E8A-4147-A177-3AD203B41FA5}">
                      <a16:colId xmlns:a16="http://schemas.microsoft.com/office/drawing/2014/main" val="2324854236"/>
                    </a:ext>
                  </a:extLst>
                </a:gridCol>
                <a:gridCol w="208280">
                  <a:extLst>
                    <a:ext uri="{9D8B030D-6E8A-4147-A177-3AD203B41FA5}">
                      <a16:colId xmlns:a16="http://schemas.microsoft.com/office/drawing/2014/main" val="900659039"/>
                    </a:ext>
                  </a:extLst>
                </a:gridCol>
                <a:gridCol w="208280">
                  <a:extLst>
                    <a:ext uri="{9D8B030D-6E8A-4147-A177-3AD203B41FA5}">
                      <a16:colId xmlns:a16="http://schemas.microsoft.com/office/drawing/2014/main" val="644607910"/>
                    </a:ext>
                  </a:extLst>
                </a:gridCol>
                <a:gridCol w="208280">
                  <a:extLst>
                    <a:ext uri="{9D8B030D-6E8A-4147-A177-3AD203B41FA5}">
                      <a16:colId xmlns:a16="http://schemas.microsoft.com/office/drawing/2014/main" val="2780116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3525984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Hamara Paigham </a:t>
                      </a:r>
                      <a:r>
                        <a:rPr kumimoji="0" lang="ar-AE" sz="1000" b="0" i="0" u="none" strike="noStrike" kern="1200" cap="none" spc="0" normalizeH="0" baseline="0" noProof="0">
                          <a:ln>
                            <a:noFill/>
                          </a:ln>
                          <a:solidFill>
                            <a:prstClr val="black"/>
                          </a:solidFill>
                          <a:effectLst/>
                          <a:uLnTx/>
                          <a:uFillTx/>
                          <a:latin typeface="+mn-lt"/>
                          <a:ea typeface="+mn-ea"/>
                          <a:cs typeface="+mn-cs"/>
                        </a:rPr>
                        <a:t>ہمارا پیغام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337633.76923077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16959821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278565.43396226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15587087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4.9584155284284 %</a:t>
                      </a:r>
                    </a:p>
                  </a:txBody>
                  <a:tcPr/>
                </a:tc>
                <a:extLst>
                  <a:ext uri="{0D108BD9-81ED-4DB2-BD59-A6C34878D82A}">
                    <a16:rowId xmlns:a16="http://schemas.microsoft.com/office/drawing/2014/main" val="1305951012"/>
                  </a:ext>
                </a:extLst>
              </a:tr>
            </a:tbl>
          </a:graphicData>
        </a:graphic>
      </p:graphicFrame>
      <p:sp>
        <p:nvSpPr>
          <p:cNvPr id="4" name="Text Placeholder 3">
            <a:extLst>
              <a:ext uri="{FF2B5EF4-FFF2-40B4-BE49-F238E27FC236}">
                <a16:creationId xmlns:a16="http://schemas.microsoft.com/office/drawing/2014/main" id="{67DA3525-7B87-4F44-97A1-DA389B4C67BC}"/>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73714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E5D34-3DAB-410E-BD8F-D1A6344B555C}"/>
              </a:ext>
            </a:extLst>
          </p:cNvPr>
          <p:cNvSpPr>
            <a:spLocks noGrp="1"/>
          </p:cNvSpPr>
          <p:nvPr>
            <p:ph type="title"/>
          </p:nvPr>
        </p:nvSpPr>
        <p:spPr/>
        <p:txBody>
          <a:bodyPr/>
          <a:lstStyle/>
          <a:p>
            <a:r>
              <a:rPr lang="en-US"/>
              <a:t>Facebook Key Metrics Table | HHT, PurAzm, HP - 3 of 4</a:t>
            </a:r>
          </a:p>
        </p:txBody>
      </p:sp>
      <p:graphicFrame>
        <p:nvGraphicFramePr>
          <p:cNvPr id="5" name="Table Placeholder 4">
            <a:extLst>
              <a:ext uri="{FF2B5EF4-FFF2-40B4-BE49-F238E27FC236}">
                <a16:creationId xmlns:a16="http://schemas.microsoft.com/office/drawing/2014/main" id="{574B308D-326D-409E-AF02-4811E41EC08A}"/>
              </a:ext>
            </a:extLst>
          </p:cNvPr>
          <p:cNvGraphicFramePr>
            <a:graphicFrameLocks noGrp="1"/>
          </p:cNvGraphicFramePr>
          <p:nvPr>
            <p:ph type="tbl" sz="quarter" idx="13"/>
            <p:extLst>
              <p:ext uri="{D42A27DB-BD31-4B8C-83A1-F6EECF244321}">
                <p14:modId xmlns:p14="http://schemas.microsoft.com/office/powerpoint/2010/main" val="1024285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218714583"/>
                    </a:ext>
                  </a:extLst>
                </a:gridCol>
                <a:gridCol w="208280">
                  <a:extLst>
                    <a:ext uri="{9D8B030D-6E8A-4147-A177-3AD203B41FA5}">
                      <a16:colId xmlns:a16="http://schemas.microsoft.com/office/drawing/2014/main" val="549817013"/>
                    </a:ext>
                  </a:extLst>
                </a:gridCol>
                <a:gridCol w="208280">
                  <a:extLst>
                    <a:ext uri="{9D8B030D-6E8A-4147-A177-3AD203B41FA5}">
                      <a16:colId xmlns:a16="http://schemas.microsoft.com/office/drawing/2014/main" val="1452025915"/>
                    </a:ext>
                  </a:extLst>
                </a:gridCol>
                <a:gridCol w="208280">
                  <a:extLst>
                    <a:ext uri="{9D8B030D-6E8A-4147-A177-3AD203B41FA5}">
                      <a16:colId xmlns:a16="http://schemas.microsoft.com/office/drawing/2014/main" val="2835566574"/>
                    </a:ext>
                  </a:extLst>
                </a:gridCol>
                <a:gridCol w="208280">
                  <a:extLst>
                    <a:ext uri="{9D8B030D-6E8A-4147-A177-3AD203B41FA5}">
                      <a16:colId xmlns:a16="http://schemas.microsoft.com/office/drawing/2014/main" val="1811639909"/>
                    </a:ext>
                  </a:extLst>
                </a:gridCol>
                <a:gridCol w="208280">
                  <a:extLst>
                    <a:ext uri="{9D8B030D-6E8A-4147-A177-3AD203B41FA5}">
                      <a16:colId xmlns:a16="http://schemas.microsoft.com/office/drawing/2014/main" val="1339388178"/>
                    </a:ext>
                  </a:extLst>
                </a:gridCol>
                <a:gridCol w="208280">
                  <a:extLst>
                    <a:ext uri="{9D8B030D-6E8A-4147-A177-3AD203B41FA5}">
                      <a16:colId xmlns:a16="http://schemas.microsoft.com/office/drawing/2014/main" val="38430185"/>
                    </a:ext>
                  </a:extLst>
                </a:gridCol>
                <a:gridCol w="208280">
                  <a:extLst>
                    <a:ext uri="{9D8B030D-6E8A-4147-A177-3AD203B41FA5}">
                      <a16:colId xmlns:a16="http://schemas.microsoft.com/office/drawing/2014/main" val="377603366"/>
                    </a:ext>
                  </a:extLst>
                </a:gridCol>
                <a:gridCol w="208280">
                  <a:extLst>
                    <a:ext uri="{9D8B030D-6E8A-4147-A177-3AD203B41FA5}">
                      <a16:colId xmlns:a16="http://schemas.microsoft.com/office/drawing/2014/main" val="4257874135"/>
                    </a:ext>
                  </a:extLst>
                </a:gridCol>
                <a:gridCol w="208280">
                  <a:extLst>
                    <a:ext uri="{9D8B030D-6E8A-4147-A177-3AD203B41FA5}">
                      <a16:colId xmlns:a16="http://schemas.microsoft.com/office/drawing/2014/main" val="3613927473"/>
                    </a:ext>
                  </a:extLst>
                </a:gridCol>
                <a:gridCol w="208280">
                  <a:extLst>
                    <a:ext uri="{9D8B030D-6E8A-4147-A177-3AD203B41FA5}">
                      <a16:colId xmlns:a16="http://schemas.microsoft.com/office/drawing/2014/main" val="4108922431"/>
                    </a:ext>
                  </a:extLst>
                </a:gridCol>
                <a:gridCol w="208280">
                  <a:extLst>
                    <a:ext uri="{9D8B030D-6E8A-4147-A177-3AD203B41FA5}">
                      <a16:colId xmlns:a16="http://schemas.microsoft.com/office/drawing/2014/main" val="1877024893"/>
                    </a:ext>
                  </a:extLst>
                </a:gridCol>
                <a:gridCol w="208280">
                  <a:extLst>
                    <a:ext uri="{9D8B030D-6E8A-4147-A177-3AD203B41FA5}">
                      <a16:colId xmlns:a16="http://schemas.microsoft.com/office/drawing/2014/main" val="1038395032"/>
                    </a:ext>
                  </a:extLst>
                </a:gridCol>
                <a:gridCol w="208280">
                  <a:extLst>
                    <a:ext uri="{9D8B030D-6E8A-4147-A177-3AD203B41FA5}">
                      <a16:colId xmlns:a16="http://schemas.microsoft.com/office/drawing/2014/main" val="1623769042"/>
                    </a:ext>
                  </a:extLst>
                </a:gridCol>
                <a:gridCol w="208280">
                  <a:extLst>
                    <a:ext uri="{9D8B030D-6E8A-4147-A177-3AD203B41FA5}">
                      <a16:colId xmlns:a16="http://schemas.microsoft.com/office/drawing/2014/main" val="2498746437"/>
                    </a:ext>
                  </a:extLst>
                </a:gridCol>
                <a:gridCol w="208280">
                  <a:extLst>
                    <a:ext uri="{9D8B030D-6E8A-4147-A177-3AD203B41FA5}">
                      <a16:colId xmlns:a16="http://schemas.microsoft.com/office/drawing/2014/main" val="1310123059"/>
                    </a:ext>
                  </a:extLst>
                </a:gridCol>
                <a:gridCol w="208280">
                  <a:extLst>
                    <a:ext uri="{9D8B030D-6E8A-4147-A177-3AD203B41FA5}">
                      <a16:colId xmlns:a16="http://schemas.microsoft.com/office/drawing/2014/main" val="231183195"/>
                    </a:ext>
                  </a:extLst>
                </a:gridCol>
                <a:gridCol w="249936">
                  <a:extLst>
                    <a:ext uri="{9D8B030D-6E8A-4147-A177-3AD203B41FA5}">
                      <a16:colId xmlns:a16="http://schemas.microsoft.com/office/drawing/2014/main" val="2013126976"/>
                    </a:ext>
                  </a:extLst>
                </a:gridCol>
                <a:gridCol w="208280">
                  <a:extLst>
                    <a:ext uri="{9D8B030D-6E8A-4147-A177-3AD203B41FA5}">
                      <a16:colId xmlns:a16="http://schemas.microsoft.com/office/drawing/2014/main" val="30409860"/>
                    </a:ext>
                  </a:extLst>
                </a:gridCol>
                <a:gridCol w="208280">
                  <a:extLst>
                    <a:ext uri="{9D8B030D-6E8A-4147-A177-3AD203B41FA5}">
                      <a16:colId xmlns:a16="http://schemas.microsoft.com/office/drawing/2014/main" val="2865060148"/>
                    </a:ext>
                  </a:extLst>
                </a:gridCol>
                <a:gridCol w="208280">
                  <a:extLst>
                    <a:ext uri="{9D8B030D-6E8A-4147-A177-3AD203B41FA5}">
                      <a16:colId xmlns:a16="http://schemas.microsoft.com/office/drawing/2014/main" val="640014812"/>
                    </a:ext>
                  </a:extLst>
                </a:gridCol>
                <a:gridCol w="208280">
                  <a:extLst>
                    <a:ext uri="{9D8B030D-6E8A-4147-A177-3AD203B41FA5}">
                      <a16:colId xmlns:a16="http://schemas.microsoft.com/office/drawing/2014/main" val="509942242"/>
                    </a:ext>
                  </a:extLst>
                </a:gridCol>
                <a:gridCol w="208280">
                  <a:extLst>
                    <a:ext uri="{9D8B030D-6E8A-4147-A177-3AD203B41FA5}">
                      <a16:colId xmlns:a16="http://schemas.microsoft.com/office/drawing/2014/main" val="721120690"/>
                    </a:ext>
                  </a:extLst>
                </a:gridCol>
                <a:gridCol w="208280">
                  <a:extLst>
                    <a:ext uri="{9D8B030D-6E8A-4147-A177-3AD203B41FA5}">
                      <a16:colId xmlns:a16="http://schemas.microsoft.com/office/drawing/2014/main" val="762623281"/>
                    </a:ext>
                  </a:extLst>
                </a:gridCol>
                <a:gridCol w="208280">
                  <a:extLst>
                    <a:ext uri="{9D8B030D-6E8A-4147-A177-3AD203B41FA5}">
                      <a16:colId xmlns:a16="http://schemas.microsoft.com/office/drawing/2014/main" val="1739747277"/>
                    </a:ext>
                  </a:extLst>
                </a:gridCol>
                <a:gridCol w="208280">
                  <a:extLst>
                    <a:ext uri="{9D8B030D-6E8A-4147-A177-3AD203B41FA5}">
                      <a16:colId xmlns:a16="http://schemas.microsoft.com/office/drawing/2014/main" val="3327596774"/>
                    </a:ext>
                  </a:extLst>
                </a:gridCol>
                <a:gridCol w="208280">
                  <a:extLst>
                    <a:ext uri="{9D8B030D-6E8A-4147-A177-3AD203B41FA5}">
                      <a16:colId xmlns:a16="http://schemas.microsoft.com/office/drawing/2014/main" val="4181646022"/>
                    </a:ext>
                  </a:extLst>
                </a:gridCol>
                <a:gridCol w="208280">
                  <a:extLst>
                    <a:ext uri="{9D8B030D-6E8A-4147-A177-3AD203B41FA5}">
                      <a16:colId xmlns:a16="http://schemas.microsoft.com/office/drawing/2014/main" val="3858051467"/>
                    </a:ext>
                  </a:extLst>
                </a:gridCol>
                <a:gridCol w="208280">
                  <a:extLst>
                    <a:ext uri="{9D8B030D-6E8A-4147-A177-3AD203B41FA5}">
                      <a16:colId xmlns:a16="http://schemas.microsoft.com/office/drawing/2014/main" val="1355301505"/>
                    </a:ext>
                  </a:extLst>
                </a:gridCol>
                <a:gridCol w="208280">
                  <a:extLst>
                    <a:ext uri="{9D8B030D-6E8A-4147-A177-3AD203B41FA5}">
                      <a16:colId xmlns:a16="http://schemas.microsoft.com/office/drawing/2014/main" val="3055005039"/>
                    </a:ext>
                  </a:extLst>
                </a:gridCol>
                <a:gridCol w="208280">
                  <a:extLst>
                    <a:ext uri="{9D8B030D-6E8A-4147-A177-3AD203B41FA5}">
                      <a16:colId xmlns:a16="http://schemas.microsoft.com/office/drawing/2014/main" val="2770294282"/>
                    </a:ext>
                  </a:extLst>
                </a:gridCol>
                <a:gridCol w="208280">
                  <a:extLst>
                    <a:ext uri="{9D8B030D-6E8A-4147-A177-3AD203B41FA5}">
                      <a16:colId xmlns:a16="http://schemas.microsoft.com/office/drawing/2014/main" val="2279193289"/>
                    </a:ext>
                  </a:extLst>
                </a:gridCol>
                <a:gridCol w="208280">
                  <a:extLst>
                    <a:ext uri="{9D8B030D-6E8A-4147-A177-3AD203B41FA5}">
                      <a16:colId xmlns:a16="http://schemas.microsoft.com/office/drawing/2014/main" val="3492277674"/>
                    </a:ext>
                  </a:extLst>
                </a:gridCol>
                <a:gridCol w="208280">
                  <a:extLst>
                    <a:ext uri="{9D8B030D-6E8A-4147-A177-3AD203B41FA5}">
                      <a16:colId xmlns:a16="http://schemas.microsoft.com/office/drawing/2014/main" val="467857940"/>
                    </a:ext>
                  </a:extLst>
                </a:gridCol>
                <a:gridCol w="208280">
                  <a:extLst>
                    <a:ext uri="{9D8B030D-6E8A-4147-A177-3AD203B41FA5}">
                      <a16:colId xmlns:a16="http://schemas.microsoft.com/office/drawing/2014/main" val="4041787994"/>
                    </a:ext>
                  </a:extLst>
                </a:gridCol>
                <a:gridCol w="208280">
                  <a:extLst>
                    <a:ext uri="{9D8B030D-6E8A-4147-A177-3AD203B41FA5}">
                      <a16:colId xmlns:a16="http://schemas.microsoft.com/office/drawing/2014/main" val="1099929461"/>
                    </a:ext>
                  </a:extLst>
                </a:gridCol>
                <a:gridCol w="208280">
                  <a:extLst>
                    <a:ext uri="{9D8B030D-6E8A-4147-A177-3AD203B41FA5}">
                      <a16:colId xmlns:a16="http://schemas.microsoft.com/office/drawing/2014/main" val="1428229910"/>
                    </a:ext>
                  </a:extLst>
                </a:gridCol>
                <a:gridCol w="208280">
                  <a:extLst>
                    <a:ext uri="{9D8B030D-6E8A-4147-A177-3AD203B41FA5}">
                      <a16:colId xmlns:a16="http://schemas.microsoft.com/office/drawing/2014/main" val="2614483947"/>
                    </a:ext>
                  </a:extLst>
                </a:gridCol>
                <a:gridCol w="208280">
                  <a:extLst>
                    <a:ext uri="{9D8B030D-6E8A-4147-A177-3AD203B41FA5}">
                      <a16:colId xmlns:a16="http://schemas.microsoft.com/office/drawing/2014/main" val="1669035493"/>
                    </a:ext>
                  </a:extLst>
                </a:gridCol>
                <a:gridCol w="208280">
                  <a:extLst>
                    <a:ext uri="{9D8B030D-6E8A-4147-A177-3AD203B41FA5}">
                      <a16:colId xmlns:a16="http://schemas.microsoft.com/office/drawing/2014/main" val="1301993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1001951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Haqdaar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247756.55769231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8025736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144029.37735849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3.9175477178906 %</a:t>
                      </a:r>
                    </a:p>
                  </a:txBody>
                  <a:tcPr/>
                </a:tc>
                <a:extLst>
                  <a:ext uri="{0D108BD9-81ED-4DB2-BD59-A6C34878D82A}">
                    <a16:rowId xmlns:a16="http://schemas.microsoft.com/office/drawing/2014/main" val="176743595"/>
                  </a:ext>
                </a:extLst>
              </a:tr>
            </a:tbl>
          </a:graphicData>
        </a:graphic>
      </p:graphicFrame>
      <p:sp>
        <p:nvSpPr>
          <p:cNvPr id="4" name="Text Placeholder 3">
            <a:extLst>
              <a:ext uri="{FF2B5EF4-FFF2-40B4-BE49-F238E27FC236}">
                <a16:creationId xmlns:a16="http://schemas.microsoft.com/office/drawing/2014/main" id="{A58C1F4C-A4B5-4CCF-A978-8942C72106A0}"/>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286478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91898-BFF1-4D9A-B4AE-E7216084C643}"/>
              </a:ext>
            </a:extLst>
          </p:cNvPr>
          <p:cNvSpPr>
            <a:spLocks noGrp="1"/>
          </p:cNvSpPr>
          <p:nvPr>
            <p:ph type="title"/>
          </p:nvPr>
        </p:nvSpPr>
        <p:spPr/>
        <p:txBody>
          <a:bodyPr/>
          <a:lstStyle/>
          <a:p>
            <a:r>
              <a:rPr lang="en-US"/>
              <a:t>Facebook Key Metrics Table | HHT, PurAzm, HP - 4 of 4</a:t>
            </a:r>
          </a:p>
        </p:txBody>
      </p:sp>
      <p:graphicFrame>
        <p:nvGraphicFramePr>
          <p:cNvPr id="5" name="Table Placeholder 4">
            <a:extLst>
              <a:ext uri="{FF2B5EF4-FFF2-40B4-BE49-F238E27FC236}">
                <a16:creationId xmlns:a16="http://schemas.microsoft.com/office/drawing/2014/main" id="{7E45E1D1-BC63-4095-8267-B38BF90E198A}"/>
              </a:ext>
            </a:extLst>
          </p:cNvPr>
          <p:cNvGraphicFramePr>
            <a:graphicFrameLocks noGrp="1"/>
          </p:cNvGraphicFramePr>
          <p:nvPr>
            <p:ph type="tbl" sz="quarter" idx="13"/>
            <p:extLst>
              <p:ext uri="{D42A27DB-BD31-4B8C-83A1-F6EECF244321}">
                <p14:modId xmlns:p14="http://schemas.microsoft.com/office/powerpoint/2010/main" val="750630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56804936"/>
                    </a:ext>
                  </a:extLst>
                </a:gridCol>
                <a:gridCol w="208280">
                  <a:extLst>
                    <a:ext uri="{9D8B030D-6E8A-4147-A177-3AD203B41FA5}">
                      <a16:colId xmlns:a16="http://schemas.microsoft.com/office/drawing/2014/main" val="2507521844"/>
                    </a:ext>
                  </a:extLst>
                </a:gridCol>
                <a:gridCol w="208280">
                  <a:extLst>
                    <a:ext uri="{9D8B030D-6E8A-4147-A177-3AD203B41FA5}">
                      <a16:colId xmlns:a16="http://schemas.microsoft.com/office/drawing/2014/main" val="1226226178"/>
                    </a:ext>
                  </a:extLst>
                </a:gridCol>
                <a:gridCol w="208280">
                  <a:extLst>
                    <a:ext uri="{9D8B030D-6E8A-4147-A177-3AD203B41FA5}">
                      <a16:colId xmlns:a16="http://schemas.microsoft.com/office/drawing/2014/main" val="391338778"/>
                    </a:ext>
                  </a:extLst>
                </a:gridCol>
                <a:gridCol w="208280">
                  <a:extLst>
                    <a:ext uri="{9D8B030D-6E8A-4147-A177-3AD203B41FA5}">
                      <a16:colId xmlns:a16="http://schemas.microsoft.com/office/drawing/2014/main" val="3023373520"/>
                    </a:ext>
                  </a:extLst>
                </a:gridCol>
                <a:gridCol w="208280">
                  <a:extLst>
                    <a:ext uri="{9D8B030D-6E8A-4147-A177-3AD203B41FA5}">
                      <a16:colId xmlns:a16="http://schemas.microsoft.com/office/drawing/2014/main" val="3680269210"/>
                    </a:ext>
                  </a:extLst>
                </a:gridCol>
                <a:gridCol w="208280">
                  <a:extLst>
                    <a:ext uri="{9D8B030D-6E8A-4147-A177-3AD203B41FA5}">
                      <a16:colId xmlns:a16="http://schemas.microsoft.com/office/drawing/2014/main" val="349385747"/>
                    </a:ext>
                  </a:extLst>
                </a:gridCol>
                <a:gridCol w="208280">
                  <a:extLst>
                    <a:ext uri="{9D8B030D-6E8A-4147-A177-3AD203B41FA5}">
                      <a16:colId xmlns:a16="http://schemas.microsoft.com/office/drawing/2014/main" val="1078496786"/>
                    </a:ext>
                  </a:extLst>
                </a:gridCol>
                <a:gridCol w="208280">
                  <a:extLst>
                    <a:ext uri="{9D8B030D-6E8A-4147-A177-3AD203B41FA5}">
                      <a16:colId xmlns:a16="http://schemas.microsoft.com/office/drawing/2014/main" val="1015771694"/>
                    </a:ext>
                  </a:extLst>
                </a:gridCol>
                <a:gridCol w="208280">
                  <a:extLst>
                    <a:ext uri="{9D8B030D-6E8A-4147-A177-3AD203B41FA5}">
                      <a16:colId xmlns:a16="http://schemas.microsoft.com/office/drawing/2014/main" val="1100614636"/>
                    </a:ext>
                  </a:extLst>
                </a:gridCol>
                <a:gridCol w="208280">
                  <a:extLst>
                    <a:ext uri="{9D8B030D-6E8A-4147-A177-3AD203B41FA5}">
                      <a16:colId xmlns:a16="http://schemas.microsoft.com/office/drawing/2014/main" val="628082083"/>
                    </a:ext>
                  </a:extLst>
                </a:gridCol>
                <a:gridCol w="208280">
                  <a:extLst>
                    <a:ext uri="{9D8B030D-6E8A-4147-A177-3AD203B41FA5}">
                      <a16:colId xmlns:a16="http://schemas.microsoft.com/office/drawing/2014/main" val="2006051324"/>
                    </a:ext>
                  </a:extLst>
                </a:gridCol>
                <a:gridCol w="208280">
                  <a:extLst>
                    <a:ext uri="{9D8B030D-6E8A-4147-A177-3AD203B41FA5}">
                      <a16:colId xmlns:a16="http://schemas.microsoft.com/office/drawing/2014/main" val="2878674696"/>
                    </a:ext>
                  </a:extLst>
                </a:gridCol>
                <a:gridCol w="208280">
                  <a:extLst>
                    <a:ext uri="{9D8B030D-6E8A-4147-A177-3AD203B41FA5}">
                      <a16:colId xmlns:a16="http://schemas.microsoft.com/office/drawing/2014/main" val="1730860076"/>
                    </a:ext>
                  </a:extLst>
                </a:gridCol>
                <a:gridCol w="208280">
                  <a:extLst>
                    <a:ext uri="{9D8B030D-6E8A-4147-A177-3AD203B41FA5}">
                      <a16:colId xmlns:a16="http://schemas.microsoft.com/office/drawing/2014/main" val="4273796072"/>
                    </a:ext>
                  </a:extLst>
                </a:gridCol>
                <a:gridCol w="208280">
                  <a:extLst>
                    <a:ext uri="{9D8B030D-6E8A-4147-A177-3AD203B41FA5}">
                      <a16:colId xmlns:a16="http://schemas.microsoft.com/office/drawing/2014/main" val="1250452846"/>
                    </a:ext>
                  </a:extLst>
                </a:gridCol>
                <a:gridCol w="208280">
                  <a:extLst>
                    <a:ext uri="{9D8B030D-6E8A-4147-A177-3AD203B41FA5}">
                      <a16:colId xmlns:a16="http://schemas.microsoft.com/office/drawing/2014/main" val="1060318507"/>
                    </a:ext>
                  </a:extLst>
                </a:gridCol>
                <a:gridCol w="249936">
                  <a:extLst>
                    <a:ext uri="{9D8B030D-6E8A-4147-A177-3AD203B41FA5}">
                      <a16:colId xmlns:a16="http://schemas.microsoft.com/office/drawing/2014/main" val="1080808805"/>
                    </a:ext>
                  </a:extLst>
                </a:gridCol>
                <a:gridCol w="208280">
                  <a:extLst>
                    <a:ext uri="{9D8B030D-6E8A-4147-A177-3AD203B41FA5}">
                      <a16:colId xmlns:a16="http://schemas.microsoft.com/office/drawing/2014/main" val="890139544"/>
                    </a:ext>
                  </a:extLst>
                </a:gridCol>
                <a:gridCol w="208280">
                  <a:extLst>
                    <a:ext uri="{9D8B030D-6E8A-4147-A177-3AD203B41FA5}">
                      <a16:colId xmlns:a16="http://schemas.microsoft.com/office/drawing/2014/main" val="981998359"/>
                    </a:ext>
                  </a:extLst>
                </a:gridCol>
                <a:gridCol w="208280">
                  <a:extLst>
                    <a:ext uri="{9D8B030D-6E8A-4147-A177-3AD203B41FA5}">
                      <a16:colId xmlns:a16="http://schemas.microsoft.com/office/drawing/2014/main" val="1844821361"/>
                    </a:ext>
                  </a:extLst>
                </a:gridCol>
                <a:gridCol w="208280">
                  <a:extLst>
                    <a:ext uri="{9D8B030D-6E8A-4147-A177-3AD203B41FA5}">
                      <a16:colId xmlns:a16="http://schemas.microsoft.com/office/drawing/2014/main" val="351000416"/>
                    </a:ext>
                  </a:extLst>
                </a:gridCol>
                <a:gridCol w="208280">
                  <a:extLst>
                    <a:ext uri="{9D8B030D-6E8A-4147-A177-3AD203B41FA5}">
                      <a16:colId xmlns:a16="http://schemas.microsoft.com/office/drawing/2014/main" val="1335896298"/>
                    </a:ext>
                  </a:extLst>
                </a:gridCol>
                <a:gridCol w="208280">
                  <a:extLst>
                    <a:ext uri="{9D8B030D-6E8A-4147-A177-3AD203B41FA5}">
                      <a16:colId xmlns:a16="http://schemas.microsoft.com/office/drawing/2014/main" val="1922598216"/>
                    </a:ext>
                  </a:extLst>
                </a:gridCol>
                <a:gridCol w="208280">
                  <a:extLst>
                    <a:ext uri="{9D8B030D-6E8A-4147-A177-3AD203B41FA5}">
                      <a16:colId xmlns:a16="http://schemas.microsoft.com/office/drawing/2014/main" val="1853795005"/>
                    </a:ext>
                  </a:extLst>
                </a:gridCol>
                <a:gridCol w="208280">
                  <a:extLst>
                    <a:ext uri="{9D8B030D-6E8A-4147-A177-3AD203B41FA5}">
                      <a16:colId xmlns:a16="http://schemas.microsoft.com/office/drawing/2014/main" val="2020591054"/>
                    </a:ext>
                  </a:extLst>
                </a:gridCol>
                <a:gridCol w="208280">
                  <a:extLst>
                    <a:ext uri="{9D8B030D-6E8A-4147-A177-3AD203B41FA5}">
                      <a16:colId xmlns:a16="http://schemas.microsoft.com/office/drawing/2014/main" val="1293066592"/>
                    </a:ext>
                  </a:extLst>
                </a:gridCol>
                <a:gridCol w="208280">
                  <a:extLst>
                    <a:ext uri="{9D8B030D-6E8A-4147-A177-3AD203B41FA5}">
                      <a16:colId xmlns:a16="http://schemas.microsoft.com/office/drawing/2014/main" val="103204087"/>
                    </a:ext>
                  </a:extLst>
                </a:gridCol>
                <a:gridCol w="208280">
                  <a:extLst>
                    <a:ext uri="{9D8B030D-6E8A-4147-A177-3AD203B41FA5}">
                      <a16:colId xmlns:a16="http://schemas.microsoft.com/office/drawing/2014/main" val="3624635476"/>
                    </a:ext>
                  </a:extLst>
                </a:gridCol>
                <a:gridCol w="208280">
                  <a:extLst>
                    <a:ext uri="{9D8B030D-6E8A-4147-A177-3AD203B41FA5}">
                      <a16:colId xmlns:a16="http://schemas.microsoft.com/office/drawing/2014/main" val="2577663654"/>
                    </a:ext>
                  </a:extLst>
                </a:gridCol>
                <a:gridCol w="208280">
                  <a:extLst>
                    <a:ext uri="{9D8B030D-6E8A-4147-A177-3AD203B41FA5}">
                      <a16:colId xmlns:a16="http://schemas.microsoft.com/office/drawing/2014/main" val="492341868"/>
                    </a:ext>
                  </a:extLst>
                </a:gridCol>
                <a:gridCol w="208280">
                  <a:extLst>
                    <a:ext uri="{9D8B030D-6E8A-4147-A177-3AD203B41FA5}">
                      <a16:colId xmlns:a16="http://schemas.microsoft.com/office/drawing/2014/main" val="1256795174"/>
                    </a:ext>
                  </a:extLst>
                </a:gridCol>
                <a:gridCol w="208280">
                  <a:extLst>
                    <a:ext uri="{9D8B030D-6E8A-4147-A177-3AD203B41FA5}">
                      <a16:colId xmlns:a16="http://schemas.microsoft.com/office/drawing/2014/main" val="2402034204"/>
                    </a:ext>
                  </a:extLst>
                </a:gridCol>
                <a:gridCol w="208280">
                  <a:extLst>
                    <a:ext uri="{9D8B030D-6E8A-4147-A177-3AD203B41FA5}">
                      <a16:colId xmlns:a16="http://schemas.microsoft.com/office/drawing/2014/main" val="1114978707"/>
                    </a:ext>
                  </a:extLst>
                </a:gridCol>
                <a:gridCol w="208280">
                  <a:extLst>
                    <a:ext uri="{9D8B030D-6E8A-4147-A177-3AD203B41FA5}">
                      <a16:colId xmlns:a16="http://schemas.microsoft.com/office/drawing/2014/main" val="3320473925"/>
                    </a:ext>
                  </a:extLst>
                </a:gridCol>
                <a:gridCol w="208280">
                  <a:extLst>
                    <a:ext uri="{9D8B030D-6E8A-4147-A177-3AD203B41FA5}">
                      <a16:colId xmlns:a16="http://schemas.microsoft.com/office/drawing/2014/main" val="3077671713"/>
                    </a:ext>
                  </a:extLst>
                </a:gridCol>
                <a:gridCol w="208280">
                  <a:extLst>
                    <a:ext uri="{9D8B030D-6E8A-4147-A177-3AD203B41FA5}">
                      <a16:colId xmlns:a16="http://schemas.microsoft.com/office/drawing/2014/main" val="2901136380"/>
                    </a:ext>
                  </a:extLst>
                </a:gridCol>
                <a:gridCol w="208280">
                  <a:extLst>
                    <a:ext uri="{9D8B030D-6E8A-4147-A177-3AD203B41FA5}">
                      <a16:colId xmlns:a16="http://schemas.microsoft.com/office/drawing/2014/main" val="2100753471"/>
                    </a:ext>
                  </a:extLst>
                </a:gridCol>
                <a:gridCol w="208280">
                  <a:extLst>
                    <a:ext uri="{9D8B030D-6E8A-4147-A177-3AD203B41FA5}">
                      <a16:colId xmlns:a16="http://schemas.microsoft.com/office/drawing/2014/main" val="3569794747"/>
                    </a:ext>
                  </a:extLst>
                </a:gridCol>
                <a:gridCol w="208280">
                  <a:extLst>
                    <a:ext uri="{9D8B030D-6E8A-4147-A177-3AD203B41FA5}">
                      <a16:colId xmlns:a16="http://schemas.microsoft.com/office/drawing/2014/main" val="1366611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60390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Hamari Zimadari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23710.230769231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67170.660377358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6.5451007272453 %</a:t>
                      </a:r>
                    </a:p>
                  </a:txBody>
                  <a:tcPr/>
                </a:tc>
                <a:extLst>
                  <a:ext uri="{0D108BD9-81ED-4DB2-BD59-A6C34878D82A}">
                    <a16:rowId xmlns:a16="http://schemas.microsoft.com/office/drawing/2014/main" val="3087889388"/>
                  </a:ext>
                </a:extLst>
              </a:tr>
            </a:tbl>
          </a:graphicData>
        </a:graphic>
      </p:graphicFrame>
      <p:sp>
        <p:nvSpPr>
          <p:cNvPr id="4" name="Text Placeholder 3">
            <a:extLst>
              <a:ext uri="{FF2B5EF4-FFF2-40B4-BE49-F238E27FC236}">
                <a16:creationId xmlns:a16="http://schemas.microsoft.com/office/drawing/2014/main" id="{C0642705-6B84-4E2E-9F96-BE19C67C4E47}"/>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796277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1A04C-3786-4541-82B6-F8CF134F0193}"/>
              </a:ext>
            </a:extLst>
          </p:cNvPr>
          <p:cNvSpPr>
            <a:spLocks noGrp="1"/>
          </p:cNvSpPr>
          <p:nvPr>
            <p:ph type="title"/>
          </p:nvPr>
        </p:nvSpPr>
        <p:spPr/>
        <p:txBody>
          <a:bodyPr/>
          <a:lstStyle/>
          <a:p>
            <a:r>
              <a:rPr lang="en-US"/>
              <a:t>Facebook Own Videos Demographics Table | HHT, PurAzm, HP - 1 of 14</a:t>
            </a:r>
          </a:p>
        </p:txBody>
      </p:sp>
      <p:graphicFrame>
        <p:nvGraphicFramePr>
          <p:cNvPr id="5" name="Table Placeholder 4">
            <a:extLst>
              <a:ext uri="{FF2B5EF4-FFF2-40B4-BE49-F238E27FC236}">
                <a16:creationId xmlns:a16="http://schemas.microsoft.com/office/drawing/2014/main" id="{41E4DB2E-FAAD-415B-81E3-A0DF198F933D}"/>
              </a:ext>
            </a:extLst>
          </p:cNvPr>
          <p:cNvGraphicFramePr>
            <a:graphicFrameLocks noGrp="1"/>
          </p:cNvGraphicFramePr>
          <p:nvPr>
            <p:ph type="tbl" sz="quarter" idx="13"/>
            <p:extLst>
              <p:ext uri="{D42A27DB-BD31-4B8C-83A1-F6EECF244321}">
                <p14:modId xmlns:p14="http://schemas.microsoft.com/office/powerpoint/2010/main" val="716573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986193647"/>
                    </a:ext>
                  </a:extLst>
                </a:gridCol>
                <a:gridCol w="740664">
                  <a:extLst>
                    <a:ext uri="{9D8B030D-6E8A-4147-A177-3AD203B41FA5}">
                      <a16:colId xmlns:a16="http://schemas.microsoft.com/office/drawing/2014/main" val="1157942515"/>
                    </a:ext>
                  </a:extLst>
                </a:gridCol>
                <a:gridCol w="246888">
                  <a:extLst>
                    <a:ext uri="{9D8B030D-6E8A-4147-A177-3AD203B41FA5}">
                      <a16:colId xmlns:a16="http://schemas.microsoft.com/office/drawing/2014/main" val="1523921477"/>
                    </a:ext>
                  </a:extLst>
                </a:gridCol>
                <a:gridCol w="246888">
                  <a:extLst>
                    <a:ext uri="{9D8B030D-6E8A-4147-A177-3AD203B41FA5}">
                      <a16:colId xmlns:a16="http://schemas.microsoft.com/office/drawing/2014/main" val="3859873450"/>
                    </a:ext>
                  </a:extLst>
                </a:gridCol>
                <a:gridCol w="246888">
                  <a:extLst>
                    <a:ext uri="{9D8B030D-6E8A-4147-A177-3AD203B41FA5}">
                      <a16:colId xmlns:a16="http://schemas.microsoft.com/office/drawing/2014/main" val="1009407303"/>
                    </a:ext>
                  </a:extLst>
                </a:gridCol>
                <a:gridCol w="246888">
                  <a:extLst>
                    <a:ext uri="{9D8B030D-6E8A-4147-A177-3AD203B41FA5}">
                      <a16:colId xmlns:a16="http://schemas.microsoft.com/office/drawing/2014/main" val="618795630"/>
                    </a:ext>
                  </a:extLst>
                </a:gridCol>
                <a:gridCol w="246888">
                  <a:extLst>
                    <a:ext uri="{9D8B030D-6E8A-4147-A177-3AD203B41FA5}">
                      <a16:colId xmlns:a16="http://schemas.microsoft.com/office/drawing/2014/main" val="3120141106"/>
                    </a:ext>
                  </a:extLst>
                </a:gridCol>
                <a:gridCol w="246888">
                  <a:extLst>
                    <a:ext uri="{9D8B030D-6E8A-4147-A177-3AD203B41FA5}">
                      <a16:colId xmlns:a16="http://schemas.microsoft.com/office/drawing/2014/main" val="3809689264"/>
                    </a:ext>
                  </a:extLst>
                </a:gridCol>
                <a:gridCol w="246888">
                  <a:extLst>
                    <a:ext uri="{9D8B030D-6E8A-4147-A177-3AD203B41FA5}">
                      <a16:colId xmlns:a16="http://schemas.microsoft.com/office/drawing/2014/main" val="1604353843"/>
                    </a:ext>
                  </a:extLst>
                </a:gridCol>
                <a:gridCol w="246888">
                  <a:extLst>
                    <a:ext uri="{9D8B030D-6E8A-4147-A177-3AD203B41FA5}">
                      <a16:colId xmlns:a16="http://schemas.microsoft.com/office/drawing/2014/main" val="2578747692"/>
                    </a:ext>
                  </a:extLst>
                </a:gridCol>
                <a:gridCol w="246888">
                  <a:extLst>
                    <a:ext uri="{9D8B030D-6E8A-4147-A177-3AD203B41FA5}">
                      <a16:colId xmlns:a16="http://schemas.microsoft.com/office/drawing/2014/main" val="1485065391"/>
                    </a:ext>
                  </a:extLst>
                </a:gridCol>
                <a:gridCol w="246888">
                  <a:extLst>
                    <a:ext uri="{9D8B030D-6E8A-4147-A177-3AD203B41FA5}">
                      <a16:colId xmlns:a16="http://schemas.microsoft.com/office/drawing/2014/main" val="3716319149"/>
                    </a:ext>
                  </a:extLst>
                </a:gridCol>
                <a:gridCol w="246888">
                  <a:extLst>
                    <a:ext uri="{9D8B030D-6E8A-4147-A177-3AD203B41FA5}">
                      <a16:colId xmlns:a16="http://schemas.microsoft.com/office/drawing/2014/main" val="1519042177"/>
                    </a:ext>
                  </a:extLst>
                </a:gridCol>
                <a:gridCol w="246888">
                  <a:extLst>
                    <a:ext uri="{9D8B030D-6E8A-4147-A177-3AD203B41FA5}">
                      <a16:colId xmlns:a16="http://schemas.microsoft.com/office/drawing/2014/main" val="237901287"/>
                    </a:ext>
                  </a:extLst>
                </a:gridCol>
                <a:gridCol w="246888">
                  <a:extLst>
                    <a:ext uri="{9D8B030D-6E8A-4147-A177-3AD203B41FA5}">
                      <a16:colId xmlns:a16="http://schemas.microsoft.com/office/drawing/2014/main" val="3443989103"/>
                    </a:ext>
                  </a:extLst>
                </a:gridCol>
                <a:gridCol w="246888">
                  <a:extLst>
                    <a:ext uri="{9D8B030D-6E8A-4147-A177-3AD203B41FA5}">
                      <a16:colId xmlns:a16="http://schemas.microsoft.com/office/drawing/2014/main" val="4088763542"/>
                    </a:ext>
                  </a:extLst>
                </a:gridCol>
                <a:gridCol w="246888">
                  <a:extLst>
                    <a:ext uri="{9D8B030D-6E8A-4147-A177-3AD203B41FA5}">
                      <a16:colId xmlns:a16="http://schemas.microsoft.com/office/drawing/2014/main" val="2264563282"/>
                    </a:ext>
                  </a:extLst>
                </a:gridCol>
                <a:gridCol w="246888">
                  <a:extLst>
                    <a:ext uri="{9D8B030D-6E8A-4147-A177-3AD203B41FA5}">
                      <a16:colId xmlns:a16="http://schemas.microsoft.com/office/drawing/2014/main" val="4291268799"/>
                    </a:ext>
                  </a:extLst>
                </a:gridCol>
                <a:gridCol w="246888">
                  <a:extLst>
                    <a:ext uri="{9D8B030D-6E8A-4147-A177-3AD203B41FA5}">
                      <a16:colId xmlns:a16="http://schemas.microsoft.com/office/drawing/2014/main" val="2668160792"/>
                    </a:ext>
                  </a:extLst>
                </a:gridCol>
                <a:gridCol w="246888">
                  <a:extLst>
                    <a:ext uri="{9D8B030D-6E8A-4147-A177-3AD203B41FA5}">
                      <a16:colId xmlns:a16="http://schemas.microsoft.com/office/drawing/2014/main" val="1030706686"/>
                    </a:ext>
                  </a:extLst>
                </a:gridCol>
                <a:gridCol w="246888">
                  <a:extLst>
                    <a:ext uri="{9D8B030D-6E8A-4147-A177-3AD203B41FA5}">
                      <a16:colId xmlns:a16="http://schemas.microsoft.com/office/drawing/2014/main" val="2333257113"/>
                    </a:ext>
                  </a:extLst>
                </a:gridCol>
                <a:gridCol w="246888">
                  <a:extLst>
                    <a:ext uri="{9D8B030D-6E8A-4147-A177-3AD203B41FA5}">
                      <a16:colId xmlns:a16="http://schemas.microsoft.com/office/drawing/2014/main" val="3077623030"/>
                    </a:ext>
                  </a:extLst>
                </a:gridCol>
                <a:gridCol w="246888">
                  <a:extLst>
                    <a:ext uri="{9D8B030D-6E8A-4147-A177-3AD203B41FA5}">
                      <a16:colId xmlns:a16="http://schemas.microsoft.com/office/drawing/2014/main" val="2008239431"/>
                    </a:ext>
                  </a:extLst>
                </a:gridCol>
                <a:gridCol w="246888">
                  <a:extLst>
                    <a:ext uri="{9D8B030D-6E8A-4147-A177-3AD203B41FA5}">
                      <a16:colId xmlns:a16="http://schemas.microsoft.com/office/drawing/2014/main" val="1416448446"/>
                    </a:ext>
                  </a:extLst>
                </a:gridCol>
                <a:gridCol w="246888">
                  <a:extLst>
                    <a:ext uri="{9D8B030D-6E8A-4147-A177-3AD203B41FA5}">
                      <a16:colId xmlns:a16="http://schemas.microsoft.com/office/drawing/2014/main" val="225363461"/>
                    </a:ext>
                  </a:extLst>
                </a:gridCol>
                <a:gridCol w="246888">
                  <a:extLst>
                    <a:ext uri="{9D8B030D-6E8A-4147-A177-3AD203B41FA5}">
                      <a16:colId xmlns:a16="http://schemas.microsoft.com/office/drawing/2014/main" val="2286272261"/>
                    </a:ext>
                  </a:extLst>
                </a:gridCol>
                <a:gridCol w="246888">
                  <a:extLst>
                    <a:ext uri="{9D8B030D-6E8A-4147-A177-3AD203B41FA5}">
                      <a16:colId xmlns:a16="http://schemas.microsoft.com/office/drawing/2014/main" val="3578163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805082850"/>
                  </a:ext>
                </a:extLst>
              </a:tr>
            </a:tbl>
          </a:graphicData>
        </a:graphic>
      </p:graphicFrame>
      <p:sp>
        <p:nvSpPr>
          <p:cNvPr id="4" name="Text Placeholder 3">
            <a:extLst>
              <a:ext uri="{FF2B5EF4-FFF2-40B4-BE49-F238E27FC236}">
                <a16:creationId xmlns:a16="http://schemas.microsoft.com/office/drawing/2014/main" id="{9F624A6B-2FAF-48CF-A0FA-6D151AB25483}"/>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435464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C78A-985E-481C-A386-B8C61C856B25}"/>
              </a:ext>
            </a:extLst>
          </p:cNvPr>
          <p:cNvSpPr>
            <a:spLocks noGrp="1"/>
          </p:cNvSpPr>
          <p:nvPr>
            <p:ph type="title"/>
          </p:nvPr>
        </p:nvSpPr>
        <p:spPr/>
        <p:txBody>
          <a:bodyPr/>
          <a:lstStyle/>
          <a:p>
            <a:r>
              <a:rPr lang="en-US"/>
              <a:t>Facebook Own Videos Demographics Table | HHT, PurAzm, HP - 2 of 14</a:t>
            </a:r>
          </a:p>
        </p:txBody>
      </p:sp>
      <p:graphicFrame>
        <p:nvGraphicFramePr>
          <p:cNvPr id="5" name="Table Placeholder 4">
            <a:extLst>
              <a:ext uri="{FF2B5EF4-FFF2-40B4-BE49-F238E27FC236}">
                <a16:creationId xmlns:a16="http://schemas.microsoft.com/office/drawing/2014/main" id="{3EB2B0AE-F3CA-4194-A09B-C0F1E6291B46}"/>
              </a:ext>
            </a:extLst>
          </p:cNvPr>
          <p:cNvGraphicFramePr>
            <a:graphicFrameLocks noGrp="1"/>
          </p:cNvGraphicFramePr>
          <p:nvPr>
            <p:ph type="tbl" sz="quarter" idx="13"/>
            <p:extLst>
              <p:ext uri="{D42A27DB-BD31-4B8C-83A1-F6EECF244321}">
                <p14:modId xmlns:p14="http://schemas.microsoft.com/office/powerpoint/2010/main" val="1649013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677011956"/>
                    </a:ext>
                  </a:extLst>
                </a:gridCol>
                <a:gridCol w="740664">
                  <a:extLst>
                    <a:ext uri="{9D8B030D-6E8A-4147-A177-3AD203B41FA5}">
                      <a16:colId xmlns:a16="http://schemas.microsoft.com/office/drawing/2014/main" val="2315053295"/>
                    </a:ext>
                  </a:extLst>
                </a:gridCol>
                <a:gridCol w="246888">
                  <a:extLst>
                    <a:ext uri="{9D8B030D-6E8A-4147-A177-3AD203B41FA5}">
                      <a16:colId xmlns:a16="http://schemas.microsoft.com/office/drawing/2014/main" val="1444038482"/>
                    </a:ext>
                  </a:extLst>
                </a:gridCol>
                <a:gridCol w="246888">
                  <a:extLst>
                    <a:ext uri="{9D8B030D-6E8A-4147-A177-3AD203B41FA5}">
                      <a16:colId xmlns:a16="http://schemas.microsoft.com/office/drawing/2014/main" val="4107737689"/>
                    </a:ext>
                  </a:extLst>
                </a:gridCol>
                <a:gridCol w="246888">
                  <a:extLst>
                    <a:ext uri="{9D8B030D-6E8A-4147-A177-3AD203B41FA5}">
                      <a16:colId xmlns:a16="http://schemas.microsoft.com/office/drawing/2014/main" val="3293250703"/>
                    </a:ext>
                  </a:extLst>
                </a:gridCol>
                <a:gridCol w="246888">
                  <a:extLst>
                    <a:ext uri="{9D8B030D-6E8A-4147-A177-3AD203B41FA5}">
                      <a16:colId xmlns:a16="http://schemas.microsoft.com/office/drawing/2014/main" val="3027166120"/>
                    </a:ext>
                  </a:extLst>
                </a:gridCol>
                <a:gridCol w="246888">
                  <a:extLst>
                    <a:ext uri="{9D8B030D-6E8A-4147-A177-3AD203B41FA5}">
                      <a16:colId xmlns:a16="http://schemas.microsoft.com/office/drawing/2014/main" val="1971924167"/>
                    </a:ext>
                  </a:extLst>
                </a:gridCol>
                <a:gridCol w="246888">
                  <a:extLst>
                    <a:ext uri="{9D8B030D-6E8A-4147-A177-3AD203B41FA5}">
                      <a16:colId xmlns:a16="http://schemas.microsoft.com/office/drawing/2014/main" val="302692468"/>
                    </a:ext>
                  </a:extLst>
                </a:gridCol>
                <a:gridCol w="246888">
                  <a:extLst>
                    <a:ext uri="{9D8B030D-6E8A-4147-A177-3AD203B41FA5}">
                      <a16:colId xmlns:a16="http://schemas.microsoft.com/office/drawing/2014/main" val="2114505409"/>
                    </a:ext>
                  </a:extLst>
                </a:gridCol>
                <a:gridCol w="246888">
                  <a:extLst>
                    <a:ext uri="{9D8B030D-6E8A-4147-A177-3AD203B41FA5}">
                      <a16:colId xmlns:a16="http://schemas.microsoft.com/office/drawing/2014/main" val="571987822"/>
                    </a:ext>
                  </a:extLst>
                </a:gridCol>
                <a:gridCol w="246888">
                  <a:extLst>
                    <a:ext uri="{9D8B030D-6E8A-4147-A177-3AD203B41FA5}">
                      <a16:colId xmlns:a16="http://schemas.microsoft.com/office/drawing/2014/main" val="426167973"/>
                    </a:ext>
                  </a:extLst>
                </a:gridCol>
                <a:gridCol w="246888">
                  <a:extLst>
                    <a:ext uri="{9D8B030D-6E8A-4147-A177-3AD203B41FA5}">
                      <a16:colId xmlns:a16="http://schemas.microsoft.com/office/drawing/2014/main" val="155073938"/>
                    </a:ext>
                  </a:extLst>
                </a:gridCol>
                <a:gridCol w="246888">
                  <a:extLst>
                    <a:ext uri="{9D8B030D-6E8A-4147-A177-3AD203B41FA5}">
                      <a16:colId xmlns:a16="http://schemas.microsoft.com/office/drawing/2014/main" val="1180482872"/>
                    </a:ext>
                  </a:extLst>
                </a:gridCol>
                <a:gridCol w="246888">
                  <a:extLst>
                    <a:ext uri="{9D8B030D-6E8A-4147-A177-3AD203B41FA5}">
                      <a16:colId xmlns:a16="http://schemas.microsoft.com/office/drawing/2014/main" val="1453702929"/>
                    </a:ext>
                  </a:extLst>
                </a:gridCol>
                <a:gridCol w="246888">
                  <a:extLst>
                    <a:ext uri="{9D8B030D-6E8A-4147-A177-3AD203B41FA5}">
                      <a16:colId xmlns:a16="http://schemas.microsoft.com/office/drawing/2014/main" val="2381920285"/>
                    </a:ext>
                  </a:extLst>
                </a:gridCol>
                <a:gridCol w="246888">
                  <a:extLst>
                    <a:ext uri="{9D8B030D-6E8A-4147-A177-3AD203B41FA5}">
                      <a16:colId xmlns:a16="http://schemas.microsoft.com/office/drawing/2014/main" val="4007419105"/>
                    </a:ext>
                  </a:extLst>
                </a:gridCol>
                <a:gridCol w="246888">
                  <a:extLst>
                    <a:ext uri="{9D8B030D-6E8A-4147-A177-3AD203B41FA5}">
                      <a16:colId xmlns:a16="http://schemas.microsoft.com/office/drawing/2014/main" val="3909795422"/>
                    </a:ext>
                  </a:extLst>
                </a:gridCol>
                <a:gridCol w="246888">
                  <a:extLst>
                    <a:ext uri="{9D8B030D-6E8A-4147-A177-3AD203B41FA5}">
                      <a16:colId xmlns:a16="http://schemas.microsoft.com/office/drawing/2014/main" val="3564147564"/>
                    </a:ext>
                  </a:extLst>
                </a:gridCol>
                <a:gridCol w="246888">
                  <a:extLst>
                    <a:ext uri="{9D8B030D-6E8A-4147-A177-3AD203B41FA5}">
                      <a16:colId xmlns:a16="http://schemas.microsoft.com/office/drawing/2014/main" val="3870960075"/>
                    </a:ext>
                  </a:extLst>
                </a:gridCol>
                <a:gridCol w="246888">
                  <a:extLst>
                    <a:ext uri="{9D8B030D-6E8A-4147-A177-3AD203B41FA5}">
                      <a16:colId xmlns:a16="http://schemas.microsoft.com/office/drawing/2014/main" val="2707731716"/>
                    </a:ext>
                  </a:extLst>
                </a:gridCol>
                <a:gridCol w="246888">
                  <a:extLst>
                    <a:ext uri="{9D8B030D-6E8A-4147-A177-3AD203B41FA5}">
                      <a16:colId xmlns:a16="http://schemas.microsoft.com/office/drawing/2014/main" val="3973090908"/>
                    </a:ext>
                  </a:extLst>
                </a:gridCol>
                <a:gridCol w="246888">
                  <a:extLst>
                    <a:ext uri="{9D8B030D-6E8A-4147-A177-3AD203B41FA5}">
                      <a16:colId xmlns:a16="http://schemas.microsoft.com/office/drawing/2014/main" val="1552461942"/>
                    </a:ext>
                  </a:extLst>
                </a:gridCol>
                <a:gridCol w="246888">
                  <a:extLst>
                    <a:ext uri="{9D8B030D-6E8A-4147-A177-3AD203B41FA5}">
                      <a16:colId xmlns:a16="http://schemas.microsoft.com/office/drawing/2014/main" val="2574210663"/>
                    </a:ext>
                  </a:extLst>
                </a:gridCol>
                <a:gridCol w="246888">
                  <a:extLst>
                    <a:ext uri="{9D8B030D-6E8A-4147-A177-3AD203B41FA5}">
                      <a16:colId xmlns:a16="http://schemas.microsoft.com/office/drawing/2014/main" val="220566487"/>
                    </a:ext>
                  </a:extLst>
                </a:gridCol>
                <a:gridCol w="246888">
                  <a:extLst>
                    <a:ext uri="{9D8B030D-6E8A-4147-A177-3AD203B41FA5}">
                      <a16:colId xmlns:a16="http://schemas.microsoft.com/office/drawing/2014/main" val="630785184"/>
                    </a:ext>
                  </a:extLst>
                </a:gridCol>
                <a:gridCol w="246888">
                  <a:extLst>
                    <a:ext uri="{9D8B030D-6E8A-4147-A177-3AD203B41FA5}">
                      <a16:colId xmlns:a16="http://schemas.microsoft.com/office/drawing/2014/main" val="3844892822"/>
                    </a:ext>
                  </a:extLst>
                </a:gridCol>
                <a:gridCol w="246888">
                  <a:extLst>
                    <a:ext uri="{9D8B030D-6E8A-4147-A177-3AD203B41FA5}">
                      <a16:colId xmlns:a16="http://schemas.microsoft.com/office/drawing/2014/main" val="900132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762620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- 2020-07-29 01:12:16</a:t>
                      </a:r>
                      <a:r>
                        <a:rPr kumimoji="0" lang="ar-AE" sz="1000" b="0" i="0" u="none" strike="noStrike" kern="1200" cap="none" spc="0" normalizeH="0" baseline="0" noProof="0">
                          <a:ln>
                            <a:noFill/>
                          </a:ln>
                          <a:solidFill>
                            <a:prstClr val="black"/>
                          </a:solidFill>
                          <a:effectLst/>
                          <a:uLnTx/>
                          <a:uFillTx/>
                          <a:latin typeface="+mn-lt"/>
                          <a:ea typeface="+mn-ea"/>
                          <a:cs typeface="+mn-cs"/>
                        </a:rPr>
                        <a:t>
 کرونا وائرس کی وجہ سے اس سال عید الاضحی باقی تمام سالوں کی عیدوں سے مختلف ہوگی۔ ہماری تھوڑی سی احتیاط کئی زندگیاں بچا سکتی ہے</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116703728_2672608563005549_8043474711549473148_n.jpg?_nc_cat=104&amp;_nc_sid=08861d&amp;_nc_eui2=AeEKe0NFV3ZtCCTj4L2_4lSAOBKBv6WkUCo4EoG_paRQKmIbwbX5GIZ8H5iNQpeolh8&amp;_nc_ohc=9NYKt0dtYU4AX_24b_H&amp;_nc_ht=scontent-iad3-1.xx&amp;oh=7b36dda7c0a06fac3afd5c3173dbde72&amp;oe=5F57E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Punjab -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2288.3596666667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3361.8869833333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4302.1945666667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1327.7009166667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466.93571666667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304.88036666667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39354.278366667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69256.580933333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57862.130066667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10788.374733333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2223.9352666667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679.01083333333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994.85878333333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7.9916166666667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9.9693666666667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0.54488333333333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1.1164666666667</a:t>
                      </a:r>
                    </a:p>
                  </a:txBody>
                  <a:tcPr/>
                </a:tc>
                <a:extLst>
                  <a:ext uri="{0D108BD9-81ED-4DB2-BD59-A6C34878D82A}">
                    <a16:rowId xmlns:a16="http://schemas.microsoft.com/office/drawing/2014/main" val="1240606507"/>
                  </a:ext>
                </a:extLst>
              </a:tr>
            </a:tbl>
          </a:graphicData>
        </a:graphic>
      </p:graphicFrame>
      <p:sp>
        <p:nvSpPr>
          <p:cNvPr id="4" name="Text Placeholder 3">
            <a:extLst>
              <a:ext uri="{FF2B5EF4-FFF2-40B4-BE49-F238E27FC236}">
                <a16:creationId xmlns:a16="http://schemas.microsoft.com/office/drawing/2014/main" id="{D54F5E15-168E-4093-AA4B-02FB5694AF08}"/>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2744629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0F1A2-48C1-4233-8681-BE2A9C8B7067}"/>
              </a:ext>
            </a:extLst>
          </p:cNvPr>
          <p:cNvSpPr>
            <a:spLocks noGrp="1"/>
          </p:cNvSpPr>
          <p:nvPr>
            <p:ph type="title"/>
          </p:nvPr>
        </p:nvSpPr>
        <p:spPr/>
        <p:txBody>
          <a:bodyPr/>
          <a:lstStyle/>
          <a:p>
            <a:r>
              <a:rPr lang="en-US"/>
              <a:t>Facebook Own Videos Demographics Table | HHT, PurAzm, HP - 3 of 14</a:t>
            </a:r>
          </a:p>
        </p:txBody>
      </p:sp>
      <p:graphicFrame>
        <p:nvGraphicFramePr>
          <p:cNvPr id="5" name="Table Placeholder 4">
            <a:extLst>
              <a:ext uri="{FF2B5EF4-FFF2-40B4-BE49-F238E27FC236}">
                <a16:creationId xmlns:a16="http://schemas.microsoft.com/office/drawing/2014/main" id="{66ABD033-8A13-4766-B8EB-194012724439}"/>
              </a:ext>
            </a:extLst>
          </p:cNvPr>
          <p:cNvGraphicFramePr>
            <a:graphicFrameLocks noGrp="1"/>
          </p:cNvGraphicFramePr>
          <p:nvPr>
            <p:ph type="tbl" sz="quarter" idx="13"/>
            <p:extLst>
              <p:ext uri="{D42A27DB-BD31-4B8C-83A1-F6EECF244321}">
                <p14:modId xmlns:p14="http://schemas.microsoft.com/office/powerpoint/2010/main" val="172219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05060439"/>
                    </a:ext>
                  </a:extLst>
                </a:gridCol>
                <a:gridCol w="740664">
                  <a:extLst>
                    <a:ext uri="{9D8B030D-6E8A-4147-A177-3AD203B41FA5}">
                      <a16:colId xmlns:a16="http://schemas.microsoft.com/office/drawing/2014/main" val="3641945528"/>
                    </a:ext>
                  </a:extLst>
                </a:gridCol>
                <a:gridCol w="246888">
                  <a:extLst>
                    <a:ext uri="{9D8B030D-6E8A-4147-A177-3AD203B41FA5}">
                      <a16:colId xmlns:a16="http://schemas.microsoft.com/office/drawing/2014/main" val="3514554999"/>
                    </a:ext>
                  </a:extLst>
                </a:gridCol>
                <a:gridCol w="246888">
                  <a:extLst>
                    <a:ext uri="{9D8B030D-6E8A-4147-A177-3AD203B41FA5}">
                      <a16:colId xmlns:a16="http://schemas.microsoft.com/office/drawing/2014/main" val="926598690"/>
                    </a:ext>
                  </a:extLst>
                </a:gridCol>
                <a:gridCol w="246888">
                  <a:extLst>
                    <a:ext uri="{9D8B030D-6E8A-4147-A177-3AD203B41FA5}">
                      <a16:colId xmlns:a16="http://schemas.microsoft.com/office/drawing/2014/main" val="695010374"/>
                    </a:ext>
                  </a:extLst>
                </a:gridCol>
                <a:gridCol w="246888">
                  <a:extLst>
                    <a:ext uri="{9D8B030D-6E8A-4147-A177-3AD203B41FA5}">
                      <a16:colId xmlns:a16="http://schemas.microsoft.com/office/drawing/2014/main" val="1305807451"/>
                    </a:ext>
                  </a:extLst>
                </a:gridCol>
                <a:gridCol w="246888">
                  <a:extLst>
                    <a:ext uri="{9D8B030D-6E8A-4147-A177-3AD203B41FA5}">
                      <a16:colId xmlns:a16="http://schemas.microsoft.com/office/drawing/2014/main" val="674016747"/>
                    </a:ext>
                  </a:extLst>
                </a:gridCol>
                <a:gridCol w="246888">
                  <a:extLst>
                    <a:ext uri="{9D8B030D-6E8A-4147-A177-3AD203B41FA5}">
                      <a16:colId xmlns:a16="http://schemas.microsoft.com/office/drawing/2014/main" val="2925042623"/>
                    </a:ext>
                  </a:extLst>
                </a:gridCol>
                <a:gridCol w="246888">
                  <a:extLst>
                    <a:ext uri="{9D8B030D-6E8A-4147-A177-3AD203B41FA5}">
                      <a16:colId xmlns:a16="http://schemas.microsoft.com/office/drawing/2014/main" val="4091657640"/>
                    </a:ext>
                  </a:extLst>
                </a:gridCol>
                <a:gridCol w="246888">
                  <a:extLst>
                    <a:ext uri="{9D8B030D-6E8A-4147-A177-3AD203B41FA5}">
                      <a16:colId xmlns:a16="http://schemas.microsoft.com/office/drawing/2014/main" val="1421502122"/>
                    </a:ext>
                  </a:extLst>
                </a:gridCol>
                <a:gridCol w="246888">
                  <a:extLst>
                    <a:ext uri="{9D8B030D-6E8A-4147-A177-3AD203B41FA5}">
                      <a16:colId xmlns:a16="http://schemas.microsoft.com/office/drawing/2014/main" val="4141613306"/>
                    </a:ext>
                  </a:extLst>
                </a:gridCol>
                <a:gridCol w="246888">
                  <a:extLst>
                    <a:ext uri="{9D8B030D-6E8A-4147-A177-3AD203B41FA5}">
                      <a16:colId xmlns:a16="http://schemas.microsoft.com/office/drawing/2014/main" val="1684308668"/>
                    </a:ext>
                  </a:extLst>
                </a:gridCol>
                <a:gridCol w="246888">
                  <a:extLst>
                    <a:ext uri="{9D8B030D-6E8A-4147-A177-3AD203B41FA5}">
                      <a16:colId xmlns:a16="http://schemas.microsoft.com/office/drawing/2014/main" val="1580168595"/>
                    </a:ext>
                  </a:extLst>
                </a:gridCol>
                <a:gridCol w="246888">
                  <a:extLst>
                    <a:ext uri="{9D8B030D-6E8A-4147-A177-3AD203B41FA5}">
                      <a16:colId xmlns:a16="http://schemas.microsoft.com/office/drawing/2014/main" val="1321525276"/>
                    </a:ext>
                  </a:extLst>
                </a:gridCol>
                <a:gridCol w="246888">
                  <a:extLst>
                    <a:ext uri="{9D8B030D-6E8A-4147-A177-3AD203B41FA5}">
                      <a16:colId xmlns:a16="http://schemas.microsoft.com/office/drawing/2014/main" val="4126285768"/>
                    </a:ext>
                  </a:extLst>
                </a:gridCol>
                <a:gridCol w="246888">
                  <a:extLst>
                    <a:ext uri="{9D8B030D-6E8A-4147-A177-3AD203B41FA5}">
                      <a16:colId xmlns:a16="http://schemas.microsoft.com/office/drawing/2014/main" val="1952496561"/>
                    </a:ext>
                  </a:extLst>
                </a:gridCol>
                <a:gridCol w="246888">
                  <a:extLst>
                    <a:ext uri="{9D8B030D-6E8A-4147-A177-3AD203B41FA5}">
                      <a16:colId xmlns:a16="http://schemas.microsoft.com/office/drawing/2014/main" val="2039436639"/>
                    </a:ext>
                  </a:extLst>
                </a:gridCol>
                <a:gridCol w="246888">
                  <a:extLst>
                    <a:ext uri="{9D8B030D-6E8A-4147-A177-3AD203B41FA5}">
                      <a16:colId xmlns:a16="http://schemas.microsoft.com/office/drawing/2014/main" val="1011424875"/>
                    </a:ext>
                  </a:extLst>
                </a:gridCol>
                <a:gridCol w="246888">
                  <a:extLst>
                    <a:ext uri="{9D8B030D-6E8A-4147-A177-3AD203B41FA5}">
                      <a16:colId xmlns:a16="http://schemas.microsoft.com/office/drawing/2014/main" val="463019219"/>
                    </a:ext>
                  </a:extLst>
                </a:gridCol>
                <a:gridCol w="246888">
                  <a:extLst>
                    <a:ext uri="{9D8B030D-6E8A-4147-A177-3AD203B41FA5}">
                      <a16:colId xmlns:a16="http://schemas.microsoft.com/office/drawing/2014/main" val="3070612341"/>
                    </a:ext>
                  </a:extLst>
                </a:gridCol>
                <a:gridCol w="246888">
                  <a:extLst>
                    <a:ext uri="{9D8B030D-6E8A-4147-A177-3AD203B41FA5}">
                      <a16:colId xmlns:a16="http://schemas.microsoft.com/office/drawing/2014/main" val="627039673"/>
                    </a:ext>
                  </a:extLst>
                </a:gridCol>
                <a:gridCol w="246888">
                  <a:extLst>
                    <a:ext uri="{9D8B030D-6E8A-4147-A177-3AD203B41FA5}">
                      <a16:colId xmlns:a16="http://schemas.microsoft.com/office/drawing/2014/main" val="3179962824"/>
                    </a:ext>
                  </a:extLst>
                </a:gridCol>
                <a:gridCol w="246888">
                  <a:extLst>
                    <a:ext uri="{9D8B030D-6E8A-4147-A177-3AD203B41FA5}">
                      <a16:colId xmlns:a16="http://schemas.microsoft.com/office/drawing/2014/main" val="2135129322"/>
                    </a:ext>
                  </a:extLst>
                </a:gridCol>
                <a:gridCol w="246888">
                  <a:extLst>
                    <a:ext uri="{9D8B030D-6E8A-4147-A177-3AD203B41FA5}">
                      <a16:colId xmlns:a16="http://schemas.microsoft.com/office/drawing/2014/main" val="4123846955"/>
                    </a:ext>
                  </a:extLst>
                </a:gridCol>
                <a:gridCol w="246888">
                  <a:extLst>
                    <a:ext uri="{9D8B030D-6E8A-4147-A177-3AD203B41FA5}">
                      <a16:colId xmlns:a16="http://schemas.microsoft.com/office/drawing/2014/main" val="2697724122"/>
                    </a:ext>
                  </a:extLst>
                </a:gridCol>
                <a:gridCol w="246888">
                  <a:extLst>
                    <a:ext uri="{9D8B030D-6E8A-4147-A177-3AD203B41FA5}">
                      <a16:colId xmlns:a16="http://schemas.microsoft.com/office/drawing/2014/main" val="264988286"/>
                    </a:ext>
                  </a:extLst>
                </a:gridCol>
                <a:gridCol w="246888">
                  <a:extLst>
                    <a:ext uri="{9D8B030D-6E8A-4147-A177-3AD203B41FA5}">
                      <a16:colId xmlns:a16="http://schemas.microsoft.com/office/drawing/2014/main" val="157658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001545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Haqdaar - 2020-07-25 11:23:09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خیرات و عطیات دیتے وقت، مستحقین کے نام پر پیسے اکٹھا کرنے والی ان کالی بھیڑوں کو پہچانیں جو یہ پیسہ انسان دشمن سرگرمیوں میں استعمال کر سکتی ہیں۔ 
اس عیدالاضحی کے موقع پردیکھ بھال، چھان بین اور دلی اطمینان کرنے کے بعد ہی اپنے قربانی کے جانوروں کی کھالیں فلاح و بہبود اور سماجی خدمات میں اعلی کارکردگی کے حامل مستند اداروں کو ہی دیں۔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228x119/67575208_1470408753102024_7232418497727299584_n.jpg?_nc_cat=105&amp;_nc_sid=08861d&amp;_nc_eui2=AeHbqduxqtg85TgBsmSt4gLVjMg5y5C1wj-MyDnLkLXCP6kzXj7pFxPAiqJDNAH7U2o&amp;_nc_ohc=SOGJZxzSj-YAX8Dcn-y&amp;_nc_ht=scontent-iad3-1.xx&amp;oh=0e1f512a85f2b86c01366342b0454b04&amp;oe=5F55A9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Punjab -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1795.5188666667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953.35485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1668.09095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2100.8313833333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500.35615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21266.707816667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39152.824266667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25297.56275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19049.118866667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14143.9764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6650.5691833333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7.2104666666667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11.638083333333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8.4436333333333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7.4736833333333</a:t>
                      </a:r>
                    </a:p>
                  </a:txBody>
                  <a:tcPr/>
                </a:tc>
                <a:extLst>
                  <a:ext uri="{0D108BD9-81ED-4DB2-BD59-A6C34878D82A}">
                    <a16:rowId xmlns:a16="http://schemas.microsoft.com/office/drawing/2014/main" val="4286269681"/>
                  </a:ext>
                </a:extLst>
              </a:tr>
            </a:tbl>
          </a:graphicData>
        </a:graphic>
      </p:graphicFrame>
      <p:sp>
        <p:nvSpPr>
          <p:cNvPr id="4" name="Text Placeholder 3">
            <a:extLst>
              <a:ext uri="{FF2B5EF4-FFF2-40B4-BE49-F238E27FC236}">
                <a16:creationId xmlns:a16="http://schemas.microsoft.com/office/drawing/2014/main" id="{E6127CE0-6986-42A9-969B-FB84E9891FA3}"/>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2141000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1B67-4ED0-4B3C-87AF-25B6548CB965}"/>
              </a:ext>
            </a:extLst>
          </p:cNvPr>
          <p:cNvSpPr>
            <a:spLocks noGrp="1"/>
          </p:cNvSpPr>
          <p:nvPr>
            <p:ph type="title"/>
          </p:nvPr>
        </p:nvSpPr>
        <p:spPr/>
        <p:txBody>
          <a:bodyPr/>
          <a:lstStyle/>
          <a:p>
            <a:r>
              <a:rPr lang="en-US"/>
              <a:t>Facebook Own Videos Demographics Table | HHT, PurAzm, HP - 4 of 14</a:t>
            </a:r>
          </a:p>
        </p:txBody>
      </p:sp>
      <p:graphicFrame>
        <p:nvGraphicFramePr>
          <p:cNvPr id="5" name="Table Placeholder 4">
            <a:extLst>
              <a:ext uri="{FF2B5EF4-FFF2-40B4-BE49-F238E27FC236}">
                <a16:creationId xmlns:a16="http://schemas.microsoft.com/office/drawing/2014/main" id="{1A08E922-351A-48B4-A918-A67DF4A667DC}"/>
              </a:ext>
            </a:extLst>
          </p:cNvPr>
          <p:cNvGraphicFramePr>
            <a:graphicFrameLocks noGrp="1"/>
          </p:cNvGraphicFramePr>
          <p:nvPr>
            <p:ph type="tbl" sz="quarter" idx="13"/>
            <p:extLst>
              <p:ext uri="{D42A27DB-BD31-4B8C-83A1-F6EECF244321}">
                <p14:modId xmlns:p14="http://schemas.microsoft.com/office/powerpoint/2010/main" val="1057065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61266787"/>
                    </a:ext>
                  </a:extLst>
                </a:gridCol>
                <a:gridCol w="740664">
                  <a:extLst>
                    <a:ext uri="{9D8B030D-6E8A-4147-A177-3AD203B41FA5}">
                      <a16:colId xmlns:a16="http://schemas.microsoft.com/office/drawing/2014/main" val="1521164704"/>
                    </a:ext>
                  </a:extLst>
                </a:gridCol>
                <a:gridCol w="246888">
                  <a:extLst>
                    <a:ext uri="{9D8B030D-6E8A-4147-A177-3AD203B41FA5}">
                      <a16:colId xmlns:a16="http://schemas.microsoft.com/office/drawing/2014/main" val="1338889279"/>
                    </a:ext>
                  </a:extLst>
                </a:gridCol>
                <a:gridCol w="246888">
                  <a:extLst>
                    <a:ext uri="{9D8B030D-6E8A-4147-A177-3AD203B41FA5}">
                      <a16:colId xmlns:a16="http://schemas.microsoft.com/office/drawing/2014/main" val="754331079"/>
                    </a:ext>
                  </a:extLst>
                </a:gridCol>
                <a:gridCol w="246888">
                  <a:extLst>
                    <a:ext uri="{9D8B030D-6E8A-4147-A177-3AD203B41FA5}">
                      <a16:colId xmlns:a16="http://schemas.microsoft.com/office/drawing/2014/main" val="2995608734"/>
                    </a:ext>
                  </a:extLst>
                </a:gridCol>
                <a:gridCol w="246888">
                  <a:extLst>
                    <a:ext uri="{9D8B030D-6E8A-4147-A177-3AD203B41FA5}">
                      <a16:colId xmlns:a16="http://schemas.microsoft.com/office/drawing/2014/main" val="2727214487"/>
                    </a:ext>
                  </a:extLst>
                </a:gridCol>
                <a:gridCol w="246888">
                  <a:extLst>
                    <a:ext uri="{9D8B030D-6E8A-4147-A177-3AD203B41FA5}">
                      <a16:colId xmlns:a16="http://schemas.microsoft.com/office/drawing/2014/main" val="8058589"/>
                    </a:ext>
                  </a:extLst>
                </a:gridCol>
                <a:gridCol w="246888">
                  <a:extLst>
                    <a:ext uri="{9D8B030D-6E8A-4147-A177-3AD203B41FA5}">
                      <a16:colId xmlns:a16="http://schemas.microsoft.com/office/drawing/2014/main" val="3604190353"/>
                    </a:ext>
                  </a:extLst>
                </a:gridCol>
                <a:gridCol w="246888">
                  <a:extLst>
                    <a:ext uri="{9D8B030D-6E8A-4147-A177-3AD203B41FA5}">
                      <a16:colId xmlns:a16="http://schemas.microsoft.com/office/drawing/2014/main" val="3899529838"/>
                    </a:ext>
                  </a:extLst>
                </a:gridCol>
                <a:gridCol w="246888">
                  <a:extLst>
                    <a:ext uri="{9D8B030D-6E8A-4147-A177-3AD203B41FA5}">
                      <a16:colId xmlns:a16="http://schemas.microsoft.com/office/drawing/2014/main" val="3122703236"/>
                    </a:ext>
                  </a:extLst>
                </a:gridCol>
                <a:gridCol w="246888">
                  <a:extLst>
                    <a:ext uri="{9D8B030D-6E8A-4147-A177-3AD203B41FA5}">
                      <a16:colId xmlns:a16="http://schemas.microsoft.com/office/drawing/2014/main" val="3365900269"/>
                    </a:ext>
                  </a:extLst>
                </a:gridCol>
                <a:gridCol w="246888">
                  <a:extLst>
                    <a:ext uri="{9D8B030D-6E8A-4147-A177-3AD203B41FA5}">
                      <a16:colId xmlns:a16="http://schemas.microsoft.com/office/drawing/2014/main" val="2678440839"/>
                    </a:ext>
                  </a:extLst>
                </a:gridCol>
                <a:gridCol w="246888">
                  <a:extLst>
                    <a:ext uri="{9D8B030D-6E8A-4147-A177-3AD203B41FA5}">
                      <a16:colId xmlns:a16="http://schemas.microsoft.com/office/drawing/2014/main" val="2098244635"/>
                    </a:ext>
                  </a:extLst>
                </a:gridCol>
                <a:gridCol w="246888">
                  <a:extLst>
                    <a:ext uri="{9D8B030D-6E8A-4147-A177-3AD203B41FA5}">
                      <a16:colId xmlns:a16="http://schemas.microsoft.com/office/drawing/2014/main" val="4168424439"/>
                    </a:ext>
                  </a:extLst>
                </a:gridCol>
                <a:gridCol w="246888">
                  <a:extLst>
                    <a:ext uri="{9D8B030D-6E8A-4147-A177-3AD203B41FA5}">
                      <a16:colId xmlns:a16="http://schemas.microsoft.com/office/drawing/2014/main" val="1493945297"/>
                    </a:ext>
                  </a:extLst>
                </a:gridCol>
                <a:gridCol w="246888">
                  <a:extLst>
                    <a:ext uri="{9D8B030D-6E8A-4147-A177-3AD203B41FA5}">
                      <a16:colId xmlns:a16="http://schemas.microsoft.com/office/drawing/2014/main" val="1294349098"/>
                    </a:ext>
                  </a:extLst>
                </a:gridCol>
                <a:gridCol w="246888">
                  <a:extLst>
                    <a:ext uri="{9D8B030D-6E8A-4147-A177-3AD203B41FA5}">
                      <a16:colId xmlns:a16="http://schemas.microsoft.com/office/drawing/2014/main" val="4241225636"/>
                    </a:ext>
                  </a:extLst>
                </a:gridCol>
                <a:gridCol w="246888">
                  <a:extLst>
                    <a:ext uri="{9D8B030D-6E8A-4147-A177-3AD203B41FA5}">
                      <a16:colId xmlns:a16="http://schemas.microsoft.com/office/drawing/2014/main" val="3039326603"/>
                    </a:ext>
                  </a:extLst>
                </a:gridCol>
                <a:gridCol w="246888">
                  <a:extLst>
                    <a:ext uri="{9D8B030D-6E8A-4147-A177-3AD203B41FA5}">
                      <a16:colId xmlns:a16="http://schemas.microsoft.com/office/drawing/2014/main" val="1338352474"/>
                    </a:ext>
                  </a:extLst>
                </a:gridCol>
                <a:gridCol w="246888">
                  <a:extLst>
                    <a:ext uri="{9D8B030D-6E8A-4147-A177-3AD203B41FA5}">
                      <a16:colId xmlns:a16="http://schemas.microsoft.com/office/drawing/2014/main" val="1784795663"/>
                    </a:ext>
                  </a:extLst>
                </a:gridCol>
                <a:gridCol w="246888">
                  <a:extLst>
                    <a:ext uri="{9D8B030D-6E8A-4147-A177-3AD203B41FA5}">
                      <a16:colId xmlns:a16="http://schemas.microsoft.com/office/drawing/2014/main" val="872900428"/>
                    </a:ext>
                  </a:extLst>
                </a:gridCol>
                <a:gridCol w="246888">
                  <a:extLst>
                    <a:ext uri="{9D8B030D-6E8A-4147-A177-3AD203B41FA5}">
                      <a16:colId xmlns:a16="http://schemas.microsoft.com/office/drawing/2014/main" val="3978250458"/>
                    </a:ext>
                  </a:extLst>
                </a:gridCol>
                <a:gridCol w="246888">
                  <a:extLst>
                    <a:ext uri="{9D8B030D-6E8A-4147-A177-3AD203B41FA5}">
                      <a16:colId xmlns:a16="http://schemas.microsoft.com/office/drawing/2014/main" val="4269501547"/>
                    </a:ext>
                  </a:extLst>
                </a:gridCol>
                <a:gridCol w="246888">
                  <a:extLst>
                    <a:ext uri="{9D8B030D-6E8A-4147-A177-3AD203B41FA5}">
                      <a16:colId xmlns:a16="http://schemas.microsoft.com/office/drawing/2014/main" val="2072364135"/>
                    </a:ext>
                  </a:extLst>
                </a:gridCol>
                <a:gridCol w="246888">
                  <a:extLst>
                    <a:ext uri="{9D8B030D-6E8A-4147-A177-3AD203B41FA5}">
                      <a16:colId xmlns:a16="http://schemas.microsoft.com/office/drawing/2014/main" val="3154286904"/>
                    </a:ext>
                  </a:extLst>
                </a:gridCol>
                <a:gridCol w="246888">
                  <a:extLst>
                    <a:ext uri="{9D8B030D-6E8A-4147-A177-3AD203B41FA5}">
                      <a16:colId xmlns:a16="http://schemas.microsoft.com/office/drawing/2014/main" val="3632081838"/>
                    </a:ext>
                  </a:extLst>
                </a:gridCol>
                <a:gridCol w="246888">
                  <a:extLst>
                    <a:ext uri="{9D8B030D-6E8A-4147-A177-3AD203B41FA5}">
                      <a16:colId xmlns:a16="http://schemas.microsoft.com/office/drawing/2014/main" val="3828503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81407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Haqdaar - 2020-07-25 11:01:25</a:t>
                      </a:r>
                      <a:r>
                        <a:rPr kumimoji="0" lang="en-US" sz="1000" b="0" i="0" u="none" strike="noStrike" kern="1200" cap="none" spc="0" normalizeH="0" baseline="0" noProof="0">
                          <a:ln>
                            <a:noFill/>
                          </a:ln>
                          <a:solidFill>
                            <a:prstClr val="black"/>
                          </a:solidFill>
                          <a:effectLst/>
                          <a:uLnTx/>
                          <a:uFillTx/>
                          <a:latin typeface="+mn-lt"/>
                          <a:ea typeface="+mn-ea"/>
                          <a:cs typeface="+mn-cs"/>
                        </a:rPr>
                        <a:t>
 Best practices for Eid ul Ad'ha that can help keep everyone 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116115970_1151812851864362_9000189805581884258_n.jpg?_nc_cat=103&amp;_nc_sid=08861d&amp;_nc_eui2=AeHATrWTNpRqui-fKs0VCXGzQq1bZVoKs9BCrVtlWgqz0Fn0KfVdNeePSNOqQk0lbOY&amp;_nc_ohc=Ko58pDvJhhQAX_wY_K4&amp;_nc_ht=scontent-iad3-1.xx&amp;oh=e5bcefdee17aefc3d6e1e922b8125c09&amp;oe=5F579C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Punjab -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4.2785833333333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2477.2856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2347.4932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1780.6865666667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3895.0773166667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4645.7442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2469.7730333333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19.085916666667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11653.341066667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16735.857383333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11405.94085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8936.8588833333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8203.3185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3815.3348666667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2.4152833333333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8.1156666666667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6.1316833333333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4.6976666666667</a:t>
                      </a:r>
                    </a:p>
                  </a:txBody>
                  <a:tcPr/>
                </a:tc>
                <a:extLst>
                  <a:ext uri="{0D108BD9-81ED-4DB2-BD59-A6C34878D82A}">
                    <a16:rowId xmlns:a16="http://schemas.microsoft.com/office/drawing/2014/main" val="1805707244"/>
                  </a:ext>
                </a:extLst>
              </a:tr>
            </a:tbl>
          </a:graphicData>
        </a:graphic>
      </p:graphicFrame>
      <p:sp>
        <p:nvSpPr>
          <p:cNvPr id="4" name="Text Placeholder 3">
            <a:extLst>
              <a:ext uri="{FF2B5EF4-FFF2-40B4-BE49-F238E27FC236}">
                <a16:creationId xmlns:a16="http://schemas.microsoft.com/office/drawing/2014/main" id="{4270D602-74ED-4192-88C6-AA5B95C09EF2}"/>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070778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27FC0-856E-486F-883E-20D0B196DF67}"/>
              </a:ext>
            </a:extLst>
          </p:cNvPr>
          <p:cNvSpPr>
            <a:spLocks noGrp="1"/>
          </p:cNvSpPr>
          <p:nvPr>
            <p:ph type="title"/>
          </p:nvPr>
        </p:nvSpPr>
        <p:spPr/>
        <p:txBody>
          <a:bodyPr/>
          <a:lstStyle/>
          <a:p>
            <a:r>
              <a:rPr lang="en-US"/>
              <a:t>Facebook Own Videos Demographics Table | HHT, PurAzm, HP - 5 of 14</a:t>
            </a:r>
          </a:p>
        </p:txBody>
      </p:sp>
      <p:graphicFrame>
        <p:nvGraphicFramePr>
          <p:cNvPr id="5" name="Table Placeholder 4">
            <a:extLst>
              <a:ext uri="{FF2B5EF4-FFF2-40B4-BE49-F238E27FC236}">
                <a16:creationId xmlns:a16="http://schemas.microsoft.com/office/drawing/2014/main" id="{36AF312A-1171-405D-ACAA-9196DB973B17}"/>
              </a:ext>
            </a:extLst>
          </p:cNvPr>
          <p:cNvGraphicFramePr>
            <a:graphicFrameLocks noGrp="1"/>
          </p:cNvGraphicFramePr>
          <p:nvPr>
            <p:ph type="tbl" sz="quarter" idx="13"/>
            <p:extLst>
              <p:ext uri="{D42A27DB-BD31-4B8C-83A1-F6EECF244321}">
                <p14:modId xmlns:p14="http://schemas.microsoft.com/office/powerpoint/2010/main" val="4281642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30614516"/>
                    </a:ext>
                  </a:extLst>
                </a:gridCol>
                <a:gridCol w="740664">
                  <a:extLst>
                    <a:ext uri="{9D8B030D-6E8A-4147-A177-3AD203B41FA5}">
                      <a16:colId xmlns:a16="http://schemas.microsoft.com/office/drawing/2014/main" val="2778025151"/>
                    </a:ext>
                  </a:extLst>
                </a:gridCol>
                <a:gridCol w="246888">
                  <a:extLst>
                    <a:ext uri="{9D8B030D-6E8A-4147-A177-3AD203B41FA5}">
                      <a16:colId xmlns:a16="http://schemas.microsoft.com/office/drawing/2014/main" val="3092758432"/>
                    </a:ext>
                  </a:extLst>
                </a:gridCol>
                <a:gridCol w="246888">
                  <a:extLst>
                    <a:ext uri="{9D8B030D-6E8A-4147-A177-3AD203B41FA5}">
                      <a16:colId xmlns:a16="http://schemas.microsoft.com/office/drawing/2014/main" val="3735524770"/>
                    </a:ext>
                  </a:extLst>
                </a:gridCol>
                <a:gridCol w="246888">
                  <a:extLst>
                    <a:ext uri="{9D8B030D-6E8A-4147-A177-3AD203B41FA5}">
                      <a16:colId xmlns:a16="http://schemas.microsoft.com/office/drawing/2014/main" val="1674585627"/>
                    </a:ext>
                  </a:extLst>
                </a:gridCol>
                <a:gridCol w="246888">
                  <a:extLst>
                    <a:ext uri="{9D8B030D-6E8A-4147-A177-3AD203B41FA5}">
                      <a16:colId xmlns:a16="http://schemas.microsoft.com/office/drawing/2014/main" val="1999125214"/>
                    </a:ext>
                  </a:extLst>
                </a:gridCol>
                <a:gridCol w="246888">
                  <a:extLst>
                    <a:ext uri="{9D8B030D-6E8A-4147-A177-3AD203B41FA5}">
                      <a16:colId xmlns:a16="http://schemas.microsoft.com/office/drawing/2014/main" val="3904339027"/>
                    </a:ext>
                  </a:extLst>
                </a:gridCol>
                <a:gridCol w="246888">
                  <a:extLst>
                    <a:ext uri="{9D8B030D-6E8A-4147-A177-3AD203B41FA5}">
                      <a16:colId xmlns:a16="http://schemas.microsoft.com/office/drawing/2014/main" val="69516104"/>
                    </a:ext>
                  </a:extLst>
                </a:gridCol>
                <a:gridCol w="246888">
                  <a:extLst>
                    <a:ext uri="{9D8B030D-6E8A-4147-A177-3AD203B41FA5}">
                      <a16:colId xmlns:a16="http://schemas.microsoft.com/office/drawing/2014/main" val="738983531"/>
                    </a:ext>
                  </a:extLst>
                </a:gridCol>
                <a:gridCol w="246888">
                  <a:extLst>
                    <a:ext uri="{9D8B030D-6E8A-4147-A177-3AD203B41FA5}">
                      <a16:colId xmlns:a16="http://schemas.microsoft.com/office/drawing/2014/main" val="3452659037"/>
                    </a:ext>
                  </a:extLst>
                </a:gridCol>
                <a:gridCol w="246888">
                  <a:extLst>
                    <a:ext uri="{9D8B030D-6E8A-4147-A177-3AD203B41FA5}">
                      <a16:colId xmlns:a16="http://schemas.microsoft.com/office/drawing/2014/main" val="1315510362"/>
                    </a:ext>
                  </a:extLst>
                </a:gridCol>
                <a:gridCol w="246888">
                  <a:extLst>
                    <a:ext uri="{9D8B030D-6E8A-4147-A177-3AD203B41FA5}">
                      <a16:colId xmlns:a16="http://schemas.microsoft.com/office/drawing/2014/main" val="2362855979"/>
                    </a:ext>
                  </a:extLst>
                </a:gridCol>
                <a:gridCol w="246888">
                  <a:extLst>
                    <a:ext uri="{9D8B030D-6E8A-4147-A177-3AD203B41FA5}">
                      <a16:colId xmlns:a16="http://schemas.microsoft.com/office/drawing/2014/main" val="4189656921"/>
                    </a:ext>
                  </a:extLst>
                </a:gridCol>
                <a:gridCol w="246888">
                  <a:extLst>
                    <a:ext uri="{9D8B030D-6E8A-4147-A177-3AD203B41FA5}">
                      <a16:colId xmlns:a16="http://schemas.microsoft.com/office/drawing/2014/main" val="407810198"/>
                    </a:ext>
                  </a:extLst>
                </a:gridCol>
                <a:gridCol w="246888">
                  <a:extLst>
                    <a:ext uri="{9D8B030D-6E8A-4147-A177-3AD203B41FA5}">
                      <a16:colId xmlns:a16="http://schemas.microsoft.com/office/drawing/2014/main" val="3266633249"/>
                    </a:ext>
                  </a:extLst>
                </a:gridCol>
                <a:gridCol w="246888">
                  <a:extLst>
                    <a:ext uri="{9D8B030D-6E8A-4147-A177-3AD203B41FA5}">
                      <a16:colId xmlns:a16="http://schemas.microsoft.com/office/drawing/2014/main" val="2002524097"/>
                    </a:ext>
                  </a:extLst>
                </a:gridCol>
                <a:gridCol w="246888">
                  <a:extLst>
                    <a:ext uri="{9D8B030D-6E8A-4147-A177-3AD203B41FA5}">
                      <a16:colId xmlns:a16="http://schemas.microsoft.com/office/drawing/2014/main" val="3874233593"/>
                    </a:ext>
                  </a:extLst>
                </a:gridCol>
                <a:gridCol w="246888">
                  <a:extLst>
                    <a:ext uri="{9D8B030D-6E8A-4147-A177-3AD203B41FA5}">
                      <a16:colId xmlns:a16="http://schemas.microsoft.com/office/drawing/2014/main" val="2827510798"/>
                    </a:ext>
                  </a:extLst>
                </a:gridCol>
                <a:gridCol w="246888">
                  <a:extLst>
                    <a:ext uri="{9D8B030D-6E8A-4147-A177-3AD203B41FA5}">
                      <a16:colId xmlns:a16="http://schemas.microsoft.com/office/drawing/2014/main" val="3613571281"/>
                    </a:ext>
                  </a:extLst>
                </a:gridCol>
                <a:gridCol w="246888">
                  <a:extLst>
                    <a:ext uri="{9D8B030D-6E8A-4147-A177-3AD203B41FA5}">
                      <a16:colId xmlns:a16="http://schemas.microsoft.com/office/drawing/2014/main" val="3759998529"/>
                    </a:ext>
                  </a:extLst>
                </a:gridCol>
                <a:gridCol w="246888">
                  <a:extLst>
                    <a:ext uri="{9D8B030D-6E8A-4147-A177-3AD203B41FA5}">
                      <a16:colId xmlns:a16="http://schemas.microsoft.com/office/drawing/2014/main" val="4163822986"/>
                    </a:ext>
                  </a:extLst>
                </a:gridCol>
                <a:gridCol w="246888">
                  <a:extLst>
                    <a:ext uri="{9D8B030D-6E8A-4147-A177-3AD203B41FA5}">
                      <a16:colId xmlns:a16="http://schemas.microsoft.com/office/drawing/2014/main" val="457843571"/>
                    </a:ext>
                  </a:extLst>
                </a:gridCol>
                <a:gridCol w="246888">
                  <a:extLst>
                    <a:ext uri="{9D8B030D-6E8A-4147-A177-3AD203B41FA5}">
                      <a16:colId xmlns:a16="http://schemas.microsoft.com/office/drawing/2014/main" val="2382440684"/>
                    </a:ext>
                  </a:extLst>
                </a:gridCol>
                <a:gridCol w="246888">
                  <a:extLst>
                    <a:ext uri="{9D8B030D-6E8A-4147-A177-3AD203B41FA5}">
                      <a16:colId xmlns:a16="http://schemas.microsoft.com/office/drawing/2014/main" val="1293511141"/>
                    </a:ext>
                  </a:extLst>
                </a:gridCol>
                <a:gridCol w="246888">
                  <a:extLst>
                    <a:ext uri="{9D8B030D-6E8A-4147-A177-3AD203B41FA5}">
                      <a16:colId xmlns:a16="http://schemas.microsoft.com/office/drawing/2014/main" val="3129074438"/>
                    </a:ext>
                  </a:extLst>
                </a:gridCol>
                <a:gridCol w="246888">
                  <a:extLst>
                    <a:ext uri="{9D8B030D-6E8A-4147-A177-3AD203B41FA5}">
                      <a16:colId xmlns:a16="http://schemas.microsoft.com/office/drawing/2014/main" val="3759407138"/>
                    </a:ext>
                  </a:extLst>
                </a:gridCol>
                <a:gridCol w="246888">
                  <a:extLst>
                    <a:ext uri="{9D8B030D-6E8A-4147-A177-3AD203B41FA5}">
                      <a16:colId xmlns:a16="http://schemas.microsoft.com/office/drawing/2014/main" val="1089718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934645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- 2020-07-21 23:32:44</a:t>
                      </a:r>
                      <a:r>
                        <a:rPr kumimoji="0" lang="en-US" sz="1000" b="0" i="0" u="none" strike="noStrike" kern="1200" cap="none" spc="0" normalizeH="0" baseline="0" noProof="0">
                          <a:ln>
                            <a:noFill/>
                          </a:ln>
                          <a:solidFill>
                            <a:prstClr val="black"/>
                          </a:solidFill>
                          <a:effectLst/>
                          <a:uLnTx/>
                          <a:uFillTx/>
                          <a:latin typeface="+mn-lt"/>
                          <a:ea typeface="+mn-ea"/>
                          <a:cs typeface="+mn-cs"/>
                        </a:rPr>
                        <a:t>
 Let's not forget our frontline workers, the real heroes of COVID pandemic, working tirelessly to save our lives.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115913199_311339773338799_6791343736580498400_n.jpg?_nc_cat=109&amp;_nc_sid=08861d&amp;_nc_eui2=AeHtBzJBcYqtJYXIqw3SPamv9IdKYkGDgkn0h0piQYOCSYSq9hthDMp1dXqY2bTrqUI&amp;_nc_ohc=aEkLfQnNMoAAX-3fQ00&amp;_nc_ht=scontent-iad3-1.xx&amp;_nc_tp=6&amp;oh=89c2f5e0403927049c6fd580f05a45a2&amp;oe=5F558446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Punjab -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0.072883333333333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89.66075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476.60391666667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355.92538333333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1.1196333333333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9090.6685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9631.1354833333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2426.2070166667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2625.9063166667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4851.4617333333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2542.6451333333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3.9325833333333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8.0484833333333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1.6514833333333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1.2363833333333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2.1106666666667</a:t>
                      </a:r>
                    </a:p>
                  </a:txBody>
                  <a:tcPr/>
                </a:tc>
                <a:extLst>
                  <a:ext uri="{0D108BD9-81ED-4DB2-BD59-A6C34878D82A}">
                    <a16:rowId xmlns:a16="http://schemas.microsoft.com/office/drawing/2014/main" val="1273385185"/>
                  </a:ext>
                </a:extLst>
              </a:tr>
            </a:tbl>
          </a:graphicData>
        </a:graphic>
      </p:graphicFrame>
      <p:sp>
        <p:nvSpPr>
          <p:cNvPr id="4" name="Text Placeholder 3">
            <a:extLst>
              <a:ext uri="{FF2B5EF4-FFF2-40B4-BE49-F238E27FC236}">
                <a16:creationId xmlns:a16="http://schemas.microsoft.com/office/drawing/2014/main" id="{CB512158-0407-43B7-84C9-C15C6E1BBE76}"/>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2670292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C0DF0-A237-438A-8DBC-1B499FC7D8C3}"/>
              </a:ext>
            </a:extLst>
          </p:cNvPr>
          <p:cNvSpPr>
            <a:spLocks noGrp="1"/>
          </p:cNvSpPr>
          <p:nvPr>
            <p:ph type="title"/>
          </p:nvPr>
        </p:nvSpPr>
        <p:spPr/>
        <p:txBody>
          <a:bodyPr/>
          <a:lstStyle/>
          <a:p>
            <a:r>
              <a:rPr lang="en-US"/>
              <a:t>Facebook Own Videos Demographics Table | HHT, PurAzm, HP - 6 of 14</a:t>
            </a:r>
          </a:p>
        </p:txBody>
      </p:sp>
      <p:graphicFrame>
        <p:nvGraphicFramePr>
          <p:cNvPr id="5" name="Table Placeholder 4">
            <a:extLst>
              <a:ext uri="{FF2B5EF4-FFF2-40B4-BE49-F238E27FC236}">
                <a16:creationId xmlns:a16="http://schemas.microsoft.com/office/drawing/2014/main" id="{79619AF8-401A-409C-842A-7277A5F5C0BA}"/>
              </a:ext>
            </a:extLst>
          </p:cNvPr>
          <p:cNvGraphicFramePr>
            <a:graphicFrameLocks noGrp="1"/>
          </p:cNvGraphicFramePr>
          <p:nvPr>
            <p:ph type="tbl" sz="quarter" idx="13"/>
            <p:extLst>
              <p:ext uri="{D42A27DB-BD31-4B8C-83A1-F6EECF244321}">
                <p14:modId xmlns:p14="http://schemas.microsoft.com/office/powerpoint/2010/main" val="3824186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84226548"/>
                    </a:ext>
                  </a:extLst>
                </a:gridCol>
                <a:gridCol w="740664">
                  <a:extLst>
                    <a:ext uri="{9D8B030D-6E8A-4147-A177-3AD203B41FA5}">
                      <a16:colId xmlns:a16="http://schemas.microsoft.com/office/drawing/2014/main" val="3557740116"/>
                    </a:ext>
                  </a:extLst>
                </a:gridCol>
                <a:gridCol w="246888">
                  <a:extLst>
                    <a:ext uri="{9D8B030D-6E8A-4147-A177-3AD203B41FA5}">
                      <a16:colId xmlns:a16="http://schemas.microsoft.com/office/drawing/2014/main" val="1883137655"/>
                    </a:ext>
                  </a:extLst>
                </a:gridCol>
                <a:gridCol w="246888">
                  <a:extLst>
                    <a:ext uri="{9D8B030D-6E8A-4147-A177-3AD203B41FA5}">
                      <a16:colId xmlns:a16="http://schemas.microsoft.com/office/drawing/2014/main" val="2345682063"/>
                    </a:ext>
                  </a:extLst>
                </a:gridCol>
                <a:gridCol w="246888">
                  <a:extLst>
                    <a:ext uri="{9D8B030D-6E8A-4147-A177-3AD203B41FA5}">
                      <a16:colId xmlns:a16="http://schemas.microsoft.com/office/drawing/2014/main" val="45713767"/>
                    </a:ext>
                  </a:extLst>
                </a:gridCol>
                <a:gridCol w="246888">
                  <a:extLst>
                    <a:ext uri="{9D8B030D-6E8A-4147-A177-3AD203B41FA5}">
                      <a16:colId xmlns:a16="http://schemas.microsoft.com/office/drawing/2014/main" val="3088656057"/>
                    </a:ext>
                  </a:extLst>
                </a:gridCol>
                <a:gridCol w="246888">
                  <a:extLst>
                    <a:ext uri="{9D8B030D-6E8A-4147-A177-3AD203B41FA5}">
                      <a16:colId xmlns:a16="http://schemas.microsoft.com/office/drawing/2014/main" val="1335946013"/>
                    </a:ext>
                  </a:extLst>
                </a:gridCol>
                <a:gridCol w="246888">
                  <a:extLst>
                    <a:ext uri="{9D8B030D-6E8A-4147-A177-3AD203B41FA5}">
                      <a16:colId xmlns:a16="http://schemas.microsoft.com/office/drawing/2014/main" val="476482156"/>
                    </a:ext>
                  </a:extLst>
                </a:gridCol>
                <a:gridCol w="246888">
                  <a:extLst>
                    <a:ext uri="{9D8B030D-6E8A-4147-A177-3AD203B41FA5}">
                      <a16:colId xmlns:a16="http://schemas.microsoft.com/office/drawing/2014/main" val="2322331700"/>
                    </a:ext>
                  </a:extLst>
                </a:gridCol>
                <a:gridCol w="246888">
                  <a:extLst>
                    <a:ext uri="{9D8B030D-6E8A-4147-A177-3AD203B41FA5}">
                      <a16:colId xmlns:a16="http://schemas.microsoft.com/office/drawing/2014/main" val="1265895077"/>
                    </a:ext>
                  </a:extLst>
                </a:gridCol>
                <a:gridCol w="246888">
                  <a:extLst>
                    <a:ext uri="{9D8B030D-6E8A-4147-A177-3AD203B41FA5}">
                      <a16:colId xmlns:a16="http://schemas.microsoft.com/office/drawing/2014/main" val="2441568800"/>
                    </a:ext>
                  </a:extLst>
                </a:gridCol>
                <a:gridCol w="246888">
                  <a:extLst>
                    <a:ext uri="{9D8B030D-6E8A-4147-A177-3AD203B41FA5}">
                      <a16:colId xmlns:a16="http://schemas.microsoft.com/office/drawing/2014/main" val="4056687089"/>
                    </a:ext>
                  </a:extLst>
                </a:gridCol>
                <a:gridCol w="246888">
                  <a:extLst>
                    <a:ext uri="{9D8B030D-6E8A-4147-A177-3AD203B41FA5}">
                      <a16:colId xmlns:a16="http://schemas.microsoft.com/office/drawing/2014/main" val="3301204775"/>
                    </a:ext>
                  </a:extLst>
                </a:gridCol>
                <a:gridCol w="246888">
                  <a:extLst>
                    <a:ext uri="{9D8B030D-6E8A-4147-A177-3AD203B41FA5}">
                      <a16:colId xmlns:a16="http://schemas.microsoft.com/office/drawing/2014/main" val="829824213"/>
                    </a:ext>
                  </a:extLst>
                </a:gridCol>
                <a:gridCol w="246888">
                  <a:extLst>
                    <a:ext uri="{9D8B030D-6E8A-4147-A177-3AD203B41FA5}">
                      <a16:colId xmlns:a16="http://schemas.microsoft.com/office/drawing/2014/main" val="2320488653"/>
                    </a:ext>
                  </a:extLst>
                </a:gridCol>
                <a:gridCol w="246888">
                  <a:extLst>
                    <a:ext uri="{9D8B030D-6E8A-4147-A177-3AD203B41FA5}">
                      <a16:colId xmlns:a16="http://schemas.microsoft.com/office/drawing/2014/main" val="945534599"/>
                    </a:ext>
                  </a:extLst>
                </a:gridCol>
                <a:gridCol w="246888">
                  <a:extLst>
                    <a:ext uri="{9D8B030D-6E8A-4147-A177-3AD203B41FA5}">
                      <a16:colId xmlns:a16="http://schemas.microsoft.com/office/drawing/2014/main" val="3458930932"/>
                    </a:ext>
                  </a:extLst>
                </a:gridCol>
                <a:gridCol w="246888">
                  <a:extLst>
                    <a:ext uri="{9D8B030D-6E8A-4147-A177-3AD203B41FA5}">
                      <a16:colId xmlns:a16="http://schemas.microsoft.com/office/drawing/2014/main" val="1111640832"/>
                    </a:ext>
                  </a:extLst>
                </a:gridCol>
                <a:gridCol w="246888">
                  <a:extLst>
                    <a:ext uri="{9D8B030D-6E8A-4147-A177-3AD203B41FA5}">
                      <a16:colId xmlns:a16="http://schemas.microsoft.com/office/drawing/2014/main" val="2335596487"/>
                    </a:ext>
                  </a:extLst>
                </a:gridCol>
                <a:gridCol w="246888">
                  <a:extLst>
                    <a:ext uri="{9D8B030D-6E8A-4147-A177-3AD203B41FA5}">
                      <a16:colId xmlns:a16="http://schemas.microsoft.com/office/drawing/2014/main" val="1446285068"/>
                    </a:ext>
                  </a:extLst>
                </a:gridCol>
                <a:gridCol w="246888">
                  <a:extLst>
                    <a:ext uri="{9D8B030D-6E8A-4147-A177-3AD203B41FA5}">
                      <a16:colId xmlns:a16="http://schemas.microsoft.com/office/drawing/2014/main" val="2458053415"/>
                    </a:ext>
                  </a:extLst>
                </a:gridCol>
                <a:gridCol w="246888">
                  <a:extLst>
                    <a:ext uri="{9D8B030D-6E8A-4147-A177-3AD203B41FA5}">
                      <a16:colId xmlns:a16="http://schemas.microsoft.com/office/drawing/2014/main" val="4147922063"/>
                    </a:ext>
                  </a:extLst>
                </a:gridCol>
                <a:gridCol w="246888">
                  <a:extLst>
                    <a:ext uri="{9D8B030D-6E8A-4147-A177-3AD203B41FA5}">
                      <a16:colId xmlns:a16="http://schemas.microsoft.com/office/drawing/2014/main" val="2732825765"/>
                    </a:ext>
                  </a:extLst>
                </a:gridCol>
                <a:gridCol w="246888">
                  <a:extLst>
                    <a:ext uri="{9D8B030D-6E8A-4147-A177-3AD203B41FA5}">
                      <a16:colId xmlns:a16="http://schemas.microsoft.com/office/drawing/2014/main" val="3725491577"/>
                    </a:ext>
                  </a:extLst>
                </a:gridCol>
                <a:gridCol w="246888">
                  <a:extLst>
                    <a:ext uri="{9D8B030D-6E8A-4147-A177-3AD203B41FA5}">
                      <a16:colId xmlns:a16="http://schemas.microsoft.com/office/drawing/2014/main" val="1113812621"/>
                    </a:ext>
                  </a:extLst>
                </a:gridCol>
                <a:gridCol w="246888">
                  <a:extLst>
                    <a:ext uri="{9D8B030D-6E8A-4147-A177-3AD203B41FA5}">
                      <a16:colId xmlns:a16="http://schemas.microsoft.com/office/drawing/2014/main" val="3840164205"/>
                    </a:ext>
                  </a:extLst>
                </a:gridCol>
                <a:gridCol w="246888">
                  <a:extLst>
                    <a:ext uri="{9D8B030D-6E8A-4147-A177-3AD203B41FA5}">
                      <a16:colId xmlns:a16="http://schemas.microsoft.com/office/drawing/2014/main" val="2391156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156840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- 2020-07-21 21:03:46</a:t>
                      </a:r>
                      <a:r>
                        <a:rPr kumimoji="0" lang="ar-AE" sz="1000" b="0" i="0" u="none" strike="noStrike" kern="1200" cap="none" spc="0" normalizeH="0" baseline="0" noProof="0">
                          <a:ln>
                            <a:noFill/>
                          </a:ln>
                          <a:solidFill>
                            <a:prstClr val="black"/>
                          </a:solidFill>
                          <a:effectLst/>
                          <a:uLnTx/>
                          <a:uFillTx/>
                          <a:latin typeface="+mn-lt"/>
                          <a:ea typeface="+mn-ea"/>
                          <a:cs typeface="+mn-cs"/>
                        </a:rPr>
                        <a:t>
 بہادری اور بیوقوفی میں فرق ہوتا ہے. ماسک صرف آپ کو ہی نہیں بلکہ دوسروں کو بھی کورونا وائرس سے محفوظ رکھنے میں مدد دیتا ہے.</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115804029_742297893189955_8920445229188469663_n.jpg?_nc_cat=105&amp;_nc_sid=08861d&amp;_nc_eui2=AeEY5gdwBqBU8igqzR2hMBD8s182bXgCGpazXzZteAIaliSDnIi6wpxm6n1dOy0wLIE&amp;_nc_ohc=JsFbSG7yZ4gAX8xiDXl&amp;_nc_ht=scontent-iad3-1.xx&amp;oh=6a330f2ab31357026d285d34a4d12f3a&amp;oe=5F562F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Punjab -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6461.7579833333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16026.912416667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17998.22435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3379.45325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1225.12875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689.5192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1438.8983833333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87404.9489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210717.403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168419.63046667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30638.378816667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7829.5388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2675.0748833333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3753.2879666667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24.519783333333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94.636333333333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131.95991666667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36.493183333333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15.650716666667</a:t>
                      </a:r>
                    </a:p>
                  </a:txBody>
                  <a:tcPr/>
                </a:tc>
                <a:extLst>
                  <a:ext uri="{0D108BD9-81ED-4DB2-BD59-A6C34878D82A}">
                    <a16:rowId xmlns:a16="http://schemas.microsoft.com/office/drawing/2014/main" val="214344659"/>
                  </a:ext>
                </a:extLst>
              </a:tr>
            </a:tbl>
          </a:graphicData>
        </a:graphic>
      </p:graphicFrame>
      <p:sp>
        <p:nvSpPr>
          <p:cNvPr id="4" name="Text Placeholder 3">
            <a:extLst>
              <a:ext uri="{FF2B5EF4-FFF2-40B4-BE49-F238E27FC236}">
                <a16:creationId xmlns:a16="http://schemas.microsoft.com/office/drawing/2014/main" id="{E57B2F04-FDEA-40F3-A9C8-E8E5CEFC3B37}"/>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493877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8906B-8DB3-4BA4-9057-D042A09E3C9C}"/>
              </a:ext>
            </a:extLst>
          </p:cNvPr>
          <p:cNvSpPr>
            <a:spLocks noGrp="1"/>
          </p:cNvSpPr>
          <p:nvPr>
            <p:ph type="title"/>
          </p:nvPr>
        </p:nvSpPr>
        <p:spPr/>
        <p:txBody>
          <a:bodyPr/>
          <a:lstStyle/>
          <a:p>
            <a:r>
              <a:rPr lang="en-US"/>
              <a:t>Facebook Own Videos Demographics Table | HHT, PurAzm, HP - 7 of 14</a:t>
            </a:r>
          </a:p>
        </p:txBody>
      </p:sp>
      <p:graphicFrame>
        <p:nvGraphicFramePr>
          <p:cNvPr id="5" name="Table Placeholder 4">
            <a:extLst>
              <a:ext uri="{FF2B5EF4-FFF2-40B4-BE49-F238E27FC236}">
                <a16:creationId xmlns:a16="http://schemas.microsoft.com/office/drawing/2014/main" id="{60A5A396-E4BE-49D8-A158-B60636FDAE0E}"/>
              </a:ext>
            </a:extLst>
          </p:cNvPr>
          <p:cNvGraphicFramePr>
            <a:graphicFrameLocks noGrp="1"/>
          </p:cNvGraphicFramePr>
          <p:nvPr>
            <p:ph type="tbl" sz="quarter" idx="13"/>
            <p:extLst>
              <p:ext uri="{D42A27DB-BD31-4B8C-83A1-F6EECF244321}">
                <p14:modId xmlns:p14="http://schemas.microsoft.com/office/powerpoint/2010/main" val="1021172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03229542"/>
                    </a:ext>
                  </a:extLst>
                </a:gridCol>
                <a:gridCol w="740664">
                  <a:extLst>
                    <a:ext uri="{9D8B030D-6E8A-4147-A177-3AD203B41FA5}">
                      <a16:colId xmlns:a16="http://schemas.microsoft.com/office/drawing/2014/main" val="4266990408"/>
                    </a:ext>
                  </a:extLst>
                </a:gridCol>
                <a:gridCol w="246888">
                  <a:extLst>
                    <a:ext uri="{9D8B030D-6E8A-4147-A177-3AD203B41FA5}">
                      <a16:colId xmlns:a16="http://schemas.microsoft.com/office/drawing/2014/main" val="2984730030"/>
                    </a:ext>
                  </a:extLst>
                </a:gridCol>
                <a:gridCol w="246888">
                  <a:extLst>
                    <a:ext uri="{9D8B030D-6E8A-4147-A177-3AD203B41FA5}">
                      <a16:colId xmlns:a16="http://schemas.microsoft.com/office/drawing/2014/main" val="3947803537"/>
                    </a:ext>
                  </a:extLst>
                </a:gridCol>
                <a:gridCol w="246888">
                  <a:extLst>
                    <a:ext uri="{9D8B030D-6E8A-4147-A177-3AD203B41FA5}">
                      <a16:colId xmlns:a16="http://schemas.microsoft.com/office/drawing/2014/main" val="1318334680"/>
                    </a:ext>
                  </a:extLst>
                </a:gridCol>
                <a:gridCol w="246888">
                  <a:extLst>
                    <a:ext uri="{9D8B030D-6E8A-4147-A177-3AD203B41FA5}">
                      <a16:colId xmlns:a16="http://schemas.microsoft.com/office/drawing/2014/main" val="3797781877"/>
                    </a:ext>
                  </a:extLst>
                </a:gridCol>
                <a:gridCol w="246888">
                  <a:extLst>
                    <a:ext uri="{9D8B030D-6E8A-4147-A177-3AD203B41FA5}">
                      <a16:colId xmlns:a16="http://schemas.microsoft.com/office/drawing/2014/main" val="3419882649"/>
                    </a:ext>
                  </a:extLst>
                </a:gridCol>
                <a:gridCol w="246888">
                  <a:extLst>
                    <a:ext uri="{9D8B030D-6E8A-4147-A177-3AD203B41FA5}">
                      <a16:colId xmlns:a16="http://schemas.microsoft.com/office/drawing/2014/main" val="3245459702"/>
                    </a:ext>
                  </a:extLst>
                </a:gridCol>
                <a:gridCol w="246888">
                  <a:extLst>
                    <a:ext uri="{9D8B030D-6E8A-4147-A177-3AD203B41FA5}">
                      <a16:colId xmlns:a16="http://schemas.microsoft.com/office/drawing/2014/main" val="94880127"/>
                    </a:ext>
                  </a:extLst>
                </a:gridCol>
                <a:gridCol w="246888">
                  <a:extLst>
                    <a:ext uri="{9D8B030D-6E8A-4147-A177-3AD203B41FA5}">
                      <a16:colId xmlns:a16="http://schemas.microsoft.com/office/drawing/2014/main" val="3109740410"/>
                    </a:ext>
                  </a:extLst>
                </a:gridCol>
                <a:gridCol w="246888">
                  <a:extLst>
                    <a:ext uri="{9D8B030D-6E8A-4147-A177-3AD203B41FA5}">
                      <a16:colId xmlns:a16="http://schemas.microsoft.com/office/drawing/2014/main" val="1625866103"/>
                    </a:ext>
                  </a:extLst>
                </a:gridCol>
                <a:gridCol w="246888">
                  <a:extLst>
                    <a:ext uri="{9D8B030D-6E8A-4147-A177-3AD203B41FA5}">
                      <a16:colId xmlns:a16="http://schemas.microsoft.com/office/drawing/2014/main" val="347111276"/>
                    </a:ext>
                  </a:extLst>
                </a:gridCol>
                <a:gridCol w="246888">
                  <a:extLst>
                    <a:ext uri="{9D8B030D-6E8A-4147-A177-3AD203B41FA5}">
                      <a16:colId xmlns:a16="http://schemas.microsoft.com/office/drawing/2014/main" val="2157325396"/>
                    </a:ext>
                  </a:extLst>
                </a:gridCol>
                <a:gridCol w="246888">
                  <a:extLst>
                    <a:ext uri="{9D8B030D-6E8A-4147-A177-3AD203B41FA5}">
                      <a16:colId xmlns:a16="http://schemas.microsoft.com/office/drawing/2014/main" val="1651502594"/>
                    </a:ext>
                  </a:extLst>
                </a:gridCol>
                <a:gridCol w="246888">
                  <a:extLst>
                    <a:ext uri="{9D8B030D-6E8A-4147-A177-3AD203B41FA5}">
                      <a16:colId xmlns:a16="http://schemas.microsoft.com/office/drawing/2014/main" val="909039479"/>
                    </a:ext>
                  </a:extLst>
                </a:gridCol>
                <a:gridCol w="246888">
                  <a:extLst>
                    <a:ext uri="{9D8B030D-6E8A-4147-A177-3AD203B41FA5}">
                      <a16:colId xmlns:a16="http://schemas.microsoft.com/office/drawing/2014/main" val="1327975705"/>
                    </a:ext>
                  </a:extLst>
                </a:gridCol>
                <a:gridCol w="246888">
                  <a:extLst>
                    <a:ext uri="{9D8B030D-6E8A-4147-A177-3AD203B41FA5}">
                      <a16:colId xmlns:a16="http://schemas.microsoft.com/office/drawing/2014/main" val="2589472884"/>
                    </a:ext>
                  </a:extLst>
                </a:gridCol>
                <a:gridCol w="246888">
                  <a:extLst>
                    <a:ext uri="{9D8B030D-6E8A-4147-A177-3AD203B41FA5}">
                      <a16:colId xmlns:a16="http://schemas.microsoft.com/office/drawing/2014/main" val="1194886046"/>
                    </a:ext>
                  </a:extLst>
                </a:gridCol>
                <a:gridCol w="246888">
                  <a:extLst>
                    <a:ext uri="{9D8B030D-6E8A-4147-A177-3AD203B41FA5}">
                      <a16:colId xmlns:a16="http://schemas.microsoft.com/office/drawing/2014/main" val="3392894035"/>
                    </a:ext>
                  </a:extLst>
                </a:gridCol>
                <a:gridCol w="246888">
                  <a:extLst>
                    <a:ext uri="{9D8B030D-6E8A-4147-A177-3AD203B41FA5}">
                      <a16:colId xmlns:a16="http://schemas.microsoft.com/office/drawing/2014/main" val="3460250567"/>
                    </a:ext>
                  </a:extLst>
                </a:gridCol>
                <a:gridCol w="246888">
                  <a:extLst>
                    <a:ext uri="{9D8B030D-6E8A-4147-A177-3AD203B41FA5}">
                      <a16:colId xmlns:a16="http://schemas.microsoft.com/office/drawing/2014/main" val="1409077214"/>
                    </a:ext>
                  </a:extLst>
                </a:gridCol>
                <a:gridCol w="246888">
                  <a:extLst>
                    <a:ext uri="{9D8B030D-6E8A-4147-A177-3AD203B41FA5}">
                      <a16:colId xmlns:a16="http://schemas.microsoft.com/office/drawing/2014/main" val="2940872925"/>
                    </a:ext>
                  </a:extLst>
                </a:gridCol>
                <a:gridCol w="246888">
                  <a:extLst>
                    <a:ext uri="{9D8B030D-6E8A-4147-A177-3AD203B41FA5}">
                      <a16:colId xmlns:a16="http://schemas.microsoft.com/office/drawing/2014/main" val="772591858"/>
                    </a:ext>
                  </a:extLst>
                </a:gridCol>
                <a:gridCol w="246888">
                  <a:extLst>
                    <a:ext uri="{9D8B030D-6E8A-4147-A177-3AD203B41FA5}">
                      <a16:colId xmlns:a16="http://schemas.microsoft.com/office/drawing/2014/main" val="1577437517"/>
                    </a:ext>
                  </a:extLst>
                </a:gridCol>
                <a:gridCol w="246888">
                  <a:extLst>
                    <a:ext uri="{9D8B030D-6E8A-4147-A177-3AD203B41FA5}">
                      <a16:colId xmlns:a16="http://schemas.microsoft.com/office/drawing/2014/main" val="2374305869"/>
                    </a:ext>
                  </a:extLst>
                </a:gridCol>
                <a:gridCol w="246888">
                  <a:extLst>
                    <a:ext uri="{9D8B030D-6E8A-4147-A177-3AD203B41FA5}">
                      <a16:colId xmlns:a16="http://schemas.microsoft.com/office/drawing/2014/main" val="1922752115"/>
                    </a:ext>
                  </a:extLst>
                </a:gridCol>
                <a:gridCol w="246888">
                  <a:extLst>
                    <a:ext uri="{9D8B030D-6E8A-4147-A177-3AD203B41FA5}">
                      <a16:colId xmlns:a16="http://schemas.microsoft.com/office/drawing/2014/main" val="2539824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26655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- 2020-07-08 00:22:23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107324685_272411584179869_5765735015656893024_n.jpg?_nc_cat=101&amp;_nc_sid=08861d&amp;_nc_eui2=AeGlv-bnG90Ggj2kci6YrhDKmDdkdgh0HOOYN2R2CHQc4yzgQliMtrTxxkBZaEMJmMc&amp;_nc_ohc=uJjjMBB8KBoAX-yBFrN&amp;_nc_ht=scontent-iad3-1.xx&amp;oh=2e8f9881f9d3616992e18969b9757733&amp;oe=5F54E4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Punjab -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37.40765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7744.2277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8547.8471166667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2917.66145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4603.3336333333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6734.15145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4455.5022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87.384566666667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35848.280166667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49604.2514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15264.54015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13431.1891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13733.88625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6983.3309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54.877166666667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39.706666666667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21.757316666667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16.560533333333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17.058083333333</a:t>
                      </a:r>
                    </a:p>
                  </a:txBody>
                  <a:tcPr/>
                </a:tc>
                <a:extLst>
                  <a:ext uri="{0D108BD9-81ED-4DB2-BD59-A6C34878D82A}">
                    <a16:rowId xmlns:a16="http://schemas.microsoft.com/office/drawing/2014/main" val="1692388588"/>
                  </a:ext>
                </a:extLst>
              </a:tr>
            </a:tbl>
          </a:graphicData>
        </a:graphic>
      </p:graphicFrame>
      <p:sp>
        <p:nvSpPr>
          <p:cNvPr id="4" name="Text Placeholder 3">
            <a:extLst>
              <a:ext uri="{FF2B5EF4-FFF2-40B4-BE49-F238E27FC236}">
                <a16:creationId xmlns:a16="http://schemas.microsoft.com/office/drawing/2014/main" id="{F4CD2FF8-AFE6-4489-B3BB-88F4CAC789E7}"/>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536984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37D40-6D49-44F8-A760-A70A0A268E69}"/>
              </a:ext>
            </a:extLst>
          </p:cNvPr>
          <p:cNvSpPr>
            <a:spLocks noGrp="1"/>
          </p:cNvSpPr>
          <p:nvPr>
            <p:ph type="title"/>
          </p:nvPr>
        </p:nvSpPr>
        <p:spPr/>
        <p:txBody>
          <a:bodyPr/>
          <a:lstStyle/>
          <a:p>
            <a:r>
              <a:rPr lang="en-US"/>
              <a:t>Facebook Own Videos Demographics Table | HHT, PurAzm, HP - 8 of 14</a:t>
            </a:r>
          </a:p>
        </p:txBody>
      </p:sp>
      <p:graphicFrame>
        <p:nvGraphicFramePr>
          <p:cNvPr id="5" name="Table Placeholder 4">
            <a:extLst>
              <a:ext uri="{FF2B5EF4-FFF2-40B4-BE49-F238E27FC236}">
                <a16:creationId xmlns:a16="http://schemas.microsoft.com/office/drawing/2014/main" id="{C37BEE3C-E36F-45A1-8AC4-7CCF0969B559}"/>
              </a:ext>
            </a:extLst>
          </p:cNvPr>
          <p:cNvGraphicFramePr>
            <a:graphicFrameLocks noGrp="1"/>
          </p:cNvGraphicFramePr>
          <p:nvPr>
            <p:ph type="tbl" sz="quarter" idx="13"/>
            <p:extLst>
              <p:ext uri="{D42A27DB-BD31-4B8C-83A1-F6EECF244321}">
                <p14:modId xmlns:p14="http://schemas.microsoft.com/office/powerpoint/2010/main" val="1432572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763591322"/>
                    </a:ext>
                  </a:extLst>
                </a:gridCol>
                <a:gridCol w="740664">
                  <a:extLst>
                    <a:ext uri="{9D8B030D-6E8A-4147-A177-3AD203B41FA5}">
                      <a16:colId xmlns:a16="http://schemas.microsoft.com/office/drawing/2014/main" val="4246753726"/>
                    </a:ext>
                  </a:extLst>
                </a:gridCol>
                <a:gridCol w="246888">
                  <a:extLst>
                    <a:ext uri="{9D8B030D-6E8A-4147-A177-3AD203B41FA5}">
                      <a16:colId xmlns:a16="http://schemas.microsoft.com/office/drawing/2014/main" val="1886323769"/>
                    </a:ext>
                  </a:extLst>
                </a:gridCol>
                <a:gridCol w="246888">
                  <a:extLst>
                    <a:ext uri="{9D8B030D-6E8A-4147-A177-3AD203B41FA5}">
                      <a16:colId xmlns:a16="http://schemas.microsoft.com/office/drawing/2014/main" val="4169851532"/>
                    </a:ext>
                  </a:extLst>
                </a:gridCol>
                <a:gridCol w="246888">
                  <a:extLst>
                    <a:ext uri="{9D8B030D-6E8A-4147-A177-3AD203B41FA5}">
                      <a16:colId xmlns:a16="http://schemas.microsoft.com/office/drawing/2014/main" val="911061173"/>
                    </a:ext>
                  </a:extLst>
                </a:gridCol>
                <a:gridCol w="246888">
                  <a:extLst>
                    <a:ext uri="{9D8B030D-6E8A-4147-A177-3AD203B41FA5}">
                      <a16:colId xmlns:a16="http://schemas.microsoft.com/office/drawing/2014/main" val="1410572495"/>
                    </a:ext>
                  </a:extLst>
                </a:gridCol>
                <a:gridCol w="246888">
                  <a:extLst>
                    <a:ext uri="{9D8B030D-6E8A-4147-A177-3AD203B41FA5}">
                      <a16:colId xmlns:a16="http://schemas.microsoft.com/office/drawing/2014/main" val="1469125062"/>
                    </a:ext>
                  </a:extLst>
                </a:gridCol>
                <a:gridCol w="246888">
                  <a:extLst>
                    <a:ext uri="{9D8B030D-6E8A-4147-A177-3AD203B41FA5}">
                      <a16:colId xmlns:a16="http://schemas.microsoft.com/office/drawing/2014/main" val="3241925259"/>
                    </a:ext>
                  </a:extLst>
                </a:gridCol>
                <a:gridCol w="246888">
                  <a:extLst>
                    <a:ext uri="{9D8B030D-6E8A-4147-A177-3AD203B41FA5}">
                      <a16:colId xmlns:a16="http://schemas.microsoft.com/office/drawing/2014/main" val="1416925894"/>
                    </a:ext>
                  </a:extLst>
                </a:gridCol>
                <a:gridCol w="246888">
                  <a:extLst>
                    <a:ext uri="{9D8B030D-6E8A-4147-A177-3AD203B41FA5}">
                      <a16:colId xmlns:a16="http://schemas.microsoft.com/office/drawing/2014/main" val="136907808"/>
                    </a:ext>
                  </a:extLst>
                </a:gridCol>
                <a:gridCol w="246888">
                  <a:extLst>
                    <a:ext uri="{9D8B030D-6E8A-4147-A177-3AD203B41FA5}">
                      <a16:colId xmlns:a16="http://schemas.microsoft.com/office/drawing/2014/main" val="1470397161"/>
                    </a:ext>
                  </a:extLst>
                </a:gridCol>
                <a:gridCol w="246888">
                  <a:extLst>
                    <a:ext uri="{9D8B030D-6E8A-4147-A177-3AD203B41FA5}">
                      <a16:colId xmlns:a16="http://schemas.microsoft.com/office/drawing/2014/main" val="3048457824"/>
                    </a:ext>
                  </a:extLst>
                </a:gridCol>
                <a:gridCol w="246888">
                  <a:extLst>
                    <a:ext uri="{9D8B030D-6E8A-4147-A177-3AD203B41FA5}">
                      <a16:colId xmlns:a16="http://schemas.microsoft.com/office/drawing/2014/main" val="1002524237"/>
                    </a:ext>
                  </a:extLst>
                </a:gridCol>
                <a:gridCol w="246888">
                  <a:extLst>
                    <a:ext uri="{9D8B030D-6E8A-4147-A177-3AD203B41FA5}">
                      <a16:colId xmlns:a16="http://schemas.microsoft.com/office/drawing/2014/main" val="1693403244"/>
                    </a:ext>
                  </a:extLst>
                </a:gridCol>
                <a:gridCol w="246888">
                  <a:extLst>
                    <a:ext uri="{9D8B030D-6E8A-4147-A177-3AD203B41FA5}">
                      <a16:colId xmlns:a16="http://schemas.microsoft.com/office/drawing/2014/main" val="2320020886"/>
                    </a:ext>
                  </a:extLst>
                </a:gridCol>
                <a:gridCol w="246888">
                  <a:extLst>
                    <a:ext uri="{9D8B030D-6E8A-4147-A177-3AD203B41FA5}">
                      <a16:colId xmlns:a16="http://schemas.microsoft.com/office/drawing/2014/main" val="2494151098"/>
                    </a:ext>
                  </a:extLst>
                </a:gridCol>
                <a:gridCol w="246888">
                  <a:extLst>
                    <a:ext uri="{9D8B030D-6E8A-4147-A177-3AD203B41FA5}">
                      <a16:colId xmlns:a16="http://schemas.microsoft.com/office/drawing/2014/main" val="4194183720"/>
                    </a:ext>
                  </a:extLst>
                </a:gridCol>
                <a:gridCol w="246888">
                  <a:extLst>
                    <a:ext uri="{9D8B030D-6E8A-4147-A177-3AD203B41FA5}">
                      <a16:colId xmlns:a16="http://schemas.microsoft.com/office/drawing/2014/main" val="2379537552"/>
                    </a:ext>
                  </a:extLst>
                </a:gridCol>
                <a:gridCol w="246888">
                  <a:extLst>
                    <a:ext uri="{9D8B030D-6E8A-4147-A177-3AD203B41FA5}">
                      <a16:colId xmlns:a16="http://schemas.microsoft.com/office/drawing/2014/main" val="1129650891"/>
                    </a:ext>
                  </a:extLst>
                </a:gridCol>
                <a:gridCol w="246888">
                  <a:extLst>
                    <a:ext uri="{9D8B030D-6E8A-4147-A177-3AD203B41FA5}">
                      <a16:colId xmlns:a16="http://schemas.microsoft.com/office/drawing/2014/main" val="2473281666"/>
                    </a:ext>
                  </a:extLst>
                </a:gridCol>
                <a:gridCol w="246888">
                  <a:extLst>
                    <a:ext uri="{9D8B030D-6E8A-4147-A177-3AD203B41FA5}">
                      <a16:colId xmlns:a16="http://schemas.microsoft.com/office/drawing/2014/main" val="292262428"/>
                    </a:ext>
                  </a:extLst>
                </a:gridCol>
                <a:gridCol w="246888">
                  <a:extLst>
                    <a:ext uri="{9D8B030D-6E8A-4147-A177-3AD203B41FA5}">
                      <a16:colId xmlns:a16="http://schemas.microsoft.com/office/drawing/2014/main" val="729895519"/>
                    </a:ext>
                  </a:extLst>
                </a:gridCol>
                <a:gridCol w="246888">
                  <a:extLst>
                    <a:ext uri="{9D8B030D-6E8A-4147-A177-3AD203B41FA5}">
                      <a16:colId xmlns:a16="http://schemas.microsoft.com/office/drawing/2014/main" val="3600991529"/>
                    </a:ext>
                  </a:extLst>
                </a:gridCol>
                <a:gridCol w="246888">
                  <a:extLst>
                    <a:ext uri="{9D8B030D-6E8A-4147-A177-3AD203B41FA5}">
                      <a16:colId xmlns:a16="http://schemas.microsoft.com/office/drawing/2014/main" val="3181476178"/>
                    </a:ext>
                  </a:extLst>
                </a:gridCol>
                <a:gridCol w="246888">
                  <a:extLst>
                    <a:ext uri="{9D8B030D-6E8A-4147-A177-3AD203B41FA5}">
                      <a16:colId xmlns:a16="http://schemas.microsoft.com/office/drawing/2014/main" val="1012058073"/>
                    </a:ext>
                  </a:extLst>
                </a:gridCol>
                <a:gridCol w="246888">
                  <a:extLst>
                    <a:ext uri="{9D8B030D-6E8A-4147-A177-3AD203B41FA5}">
                      <a16:colId xmlns:a16="http://schemas.microsoft.com/office/drawing/2014/main" val="1877458360"/>
                    </a:ext>
                  </a:extLst>
                </a:gridCol>
                <a:gridCol w="246888">
                  <a:extLst>
                    <a:ext uri="{9D8B030D-6E8A-4147-A177-3AD203B41FA5}">
                      <a16:colId xmlns:a16="http://schemas.microsoft.com/office/drawing/2014/main" val="2013025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44583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- 2020-06-29 23:18:49</a:t>
                      </a:r>
                      <a:r>
                        <a:rPr kumimoji="0" lang="en-US" sz="1000" b="0" i="0" u="none" strike="noStrike" kern="1200" cap="none" spc="0" normalizeH="0" baseline="0" noProof="0">
                          <a:ln>
                            <a:noFill/>
                          </a:ln>
                          <a:solidFill>
                            <a:prstClr val="black"/>
                          </a:solidFill>
                          <a:effectLst/>
                          <a:uLnTx/>
                          <a:uFillTx/>
                          <a:latin typeface="+mn-lt"/>
                          <a:ea typeface="+mn-ea"/>
                          <a:cs typeface="+mn-cs"/>
                        </a:rPr>
                        <a:t>
 From local remedies to promising unconventional medicine, It is important to verify any and all information before sharing it, especially when it comes to COVID-19. 
#COVID19 #CoronaVirus #Misinformation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168x128/106253666_669124657269120_102077213533823019_n.jpg?_nc_cat=107&amp;_nc_sid=08861d&amp;_nc_eui2=AeH8t9HcuIEsjXHGjcwusvUpNU_-2dgTmqE1T_7Z2BOaoY7QAD7M23tpUXIO1GNS3G8&amp;_nc_ohc=HFD6LzUPkDYAX_sntVA&amp;_nc_ht=scontent-lga3-1.xx&amp;oh=97cea17b0de0f49cb10f2805604fa012&amp;oe=5F543D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05:19:12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Punjab -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0.62148333333333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2246.8024333333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1413.60325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1655.56535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10095.462183333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13419.6603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5601.5631333333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3160.8743166667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2538.46105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1188.9510333333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32.842466666667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34.765783333333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18.449833333333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13.406416666667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8.4439833333333</a:t>
                      </a:r>
                    </a:p>
                  </a:txBody>
                  <a:tcPr/>
                </a:tc>
                <a:extLst>
                  <a:ext uri="{0D108BD9-81ED-4DB2-BD59-A6C34878D82A}">
                    <a16:rowId xmlns:a16="http://schemas.microsoft.com/office/drawing/2014/main" val="215476322"/>
                  </a:ext>
                </a:extLst>
              </a:tr>
            </a:tbl>
          </a:graphicData>
        </a:graphic>
      </p:graphicFrame>
      <p:sp>
        <p:nvSpPr>
          <p:cNvPr id="4" name="Text Placeholder 3">
            <a:extLst>
              <a:ext uri="{FF2B5EF4-FFF2-40B4-BE49-F238E27FC236}">
                <a16:creationId xmlns:a16="http://schemas.microsoft.com/office/drawing/2014/main" id="{A72E5403-EC8F-46FA-9E79-0FC608C39D46}"/>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05618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86A0C-964E-4063-A7E0-7C6773DE7B9D}"/>
              </a:ext>
            </a:extLst>
          </p:cNvPr>
          <p:cNvSpPr>
            <a:spLocks noGrp="1"/>
          </p:cNvSpPr>
          <p:nvPr>
            <p:ph type="title"/>
          </p:nvPr>
        </p:nvSpPr>
        <p:spPr/>
        <p:txBody>
          <a:bodyPr/>
          <a:lstStyle/>
          <a:p>
            <a:r>
              <a:rPr lang="en-US"/>
              <a:t>Facebook Own Videos Demographics Table | HHT, PurAzm, HP - 9 of 14</a:t>
            </a:r>
          </a:p>
        </p:txBody>
      </p:sp>
      <p:graphicFrame>
        <p:nvGraphicFramePr>
          <p:cNvPr id="5" name="Table Placeholder 4">
            <a:extLst>
              <a:ext uri="{FF2B5EF4-FFF2-40B4-BE49-F238E27FC236}">
                <a16:creationId xmlns:a16="http://schemas.microsoft.com/office/drawing/2014/main" id="{433222E9-F859-404E-99E0-C0E8D845BB1E}"/>
              </a:ext>
            </a:extLst>
          </p:cNvPr>
          <p:cNvGraphicFramePr>
            <a:graphicFrameLocks noGrp="1"/>
          </p:cNvGraphicFramePr>
          <p:nvPr>
            <p:ph type="tbl" sz="quarter" idx="13"/>
            <p:extLst>
              <p:ext uri="{D42A27DB-BD31-4B8C-83A1-F6EECF244321}">
                <p14:modId xmlns:p14="http://schemas.microsoft.com/office/powerpoint/2010/main" val="214026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48410392"/>
                    </a:ext>
                  </a:extLst>
                </a:gridCol>
                <a:gridCol w="740664">
                  <a:extLst>
                    <a:ext uri="{9D8B030D-6E8A-4147-A177-3AD203B41FA5}">
                      <a16:colId xmlns:a16="http://schemas.microsoft.com/office/drawing/2014/main" val="1743160374"/>
                    </a:ext>
                  </a:extLst>
                </a:gridCol>
                <a:gridCol w="246888">
                  <a:extLst>
                    <a:ext uri="{9D8B030D-6E8A-4147-A177-3AD203B41FA5}">
                      <a16:colId xmlns:a16="http://schemas.microsoft.com/office/drawing/2014/main" val="3787635386"/>
                    </a:ext>
                  </a:extLst>
                </a:gridCol>
                <a:gridCol w="246888">
                  <a:extLst>
                    <a:ext uri="{9D8B030D-6E8A-4147-A177-3AD203B41FA5}">
                      <a16:colId xmlns:a16="http://schemas.microsoft.com/office/drawing/2014/main" val="4204451944"/>
                    </a:ext>
                  </a:extLst>
                </a:gridCol>
                <a:gridCol w="246888">
                  <a:extLst>
                    <a:ext uri="{9D8B030D-6E8A-4147-A177-3AD203B41FA5}">
                      <a16:colId xmlns:a16="http://schemas.microsoft.com/office/drawing/2014/main" val="1278185807"/>
                    </a:ext>
                  </a:extLst>
                </a:gridCol>
                <a:gridCol w="246888">
                  <a:extLst>
                    <a:ext uri="{9D8B030D-6E8A-4147-A177-3AD203B41FA5}">
                      <a16:colId xmlns:a16="http://schemas.microsoft.com/office/drawing/2014/main" val="1930761064"/>
                    </a:ext>
                  </a:extLst>
                </a:gridCol>
                <a:gridCol w="246888">
                  <a:extLst>
                    <a:ext uri="{9D8B030D-6E8A-4147-A177-3AD203B41FA5}">
                      <a16:colId xmlns:a16="http://schemas.microsoft.com/office/drawing/2014/main" val="1463109988"/>
                    </a:ext>
                  </a:extLst>
                </a:gridCol>
                <a:gridCol w="246888">
                  <a:extLst>
                    <a:ext uri="{9D8B030D-6E8A-4147-A177-3AD203B41FA5}">
                      <a16:colId xmlns:a16="http://schemas.microsoft.com/office/drawing/2014/main" val="2539461673"/>
                    </a:ext>
                  </a:extLst>
                </a:gridCol>
                <a:gridCol w="246888">
                  <a:extLst>
                    <a:ext uri="{9D8B030D-6E8A-4147-A177-3AD203B41FA5}">
                      <a16:colId xmlns:a16="http://schemas.microsoft.com/office/drawing/2014/main" val="1182628678"/>
                    </a:ext>
                  </a:extLst>
                </a:gridCol>
                <a:gridCol w="246888">
                  <a:extLst>
                    <a:ext uri="{9D8B030D-6E8A-4147-A177-3AD203B41FA5}">
                      <a16:colId xmlns:a16="http://schemas.microsoft.com/office/drawing/2014/main" val="3954974119"/>
                    </a:ext>
                  </a:extLst>
                </a:gridCol>
                <a:gridCol w="246888">
                  <a:extLst>
                    <a:ext uri="{9D8B030D-6E8A-4147-A177-3AD203B41FA5}">
                      <a16:colId xmlns:a16="http://schemas.microsoft.com/office/drawing/2014/main" val="3408663476"/>
                    </a:ext>
                  </a:extLst>
                </a:gridCol>
                <a:gridCol w="246888">
                  <a:extLst>
                    <a:ext uri="{9D8B030D-6E8A-4147-A177-3AD203B41FA5}">
                      <a16:colId xmlns:a16="http://schemas.microsoft.com/office/drawing/2014/main" val="3703093668"/>
                    </a:ext>
                  </a:extLst>
                </a:gridCol>
                <a:gridCol w="246888">
                  <a:extLst>
                    <a:ext uri="{9D8B030D-6E8A-4147-A177-3AD203B41FA5}">
                      <a16:colId xmlns:a16="http://schemas.microsoft.com/office/drawing/2014/main" val="4242791575"/>
                    </a:ext>
                  </a:extLst>
                </a:gridCol>
                <a:gridCol w="246888">
                  <a:extLst>
                    <a:ext uri="{9D8B030D-6E8A-4147-A177-3AD203B41FA5}">
                      <a16:colId xmlns:a16="http://schemas.microsoft.com/office/drawing/2014/main" val="2205555080"/>
                    </a:ext>
                  </a:extLst>
                </a:gridCol>
                <a:gridCol w="246888">
                  <a:extLst>
                    <a:ext uri="{9D8B030D-6E8A-4147-A177-3AD203B41FA5}">
                      <a16:colId xmlns:a16="http://schemas.microsoft.com/office/drawing/2014/main" val="669417817"/>
                    </a:ext>
                  </a:extLst>
                </a:gridCol>
                <a:gridCol w="246888">
                  <a:extLst>
                    <a:ext uri="{9D8B030D-6E8A-4147-A177-3AD203B41FA5}">
                      <a16:colId xmlns:a16="http://schemas.microsoft.com/office/drawing/2014/main" val="1497291449"/>
                    </a:ext>
                  </a:extLst>
                </a:gridCol>
                <a:gridCol w="246888">
                  <a:extLst>
                    <a:ext uri="{9D8B030D-6E8A-4147-A177-3AD203B41FA5}">
                      <a16:colId xmlns:a16="http://schemas.microsoft.com/office/drawing/2014/main" val="1031875567"/>
                    </a:ext>
                  </a:extLst>
                </a:gridCol>
                <a:gridCol w="246888">
                  <a:extLst>
                    <a:ext uri="{9D8B030D-6E8A-4147-A177-3AD203B41FA5}">
                      <a16:colId xmlns:a16="http://schemas.microsoft.com/office/drawing/2014/main" val="4274521198"/>
                    </a:ext>
                  </a:extLst>
                </a:gridCol>
                <a:gridCol w="246888">
                  <a:extLst>
                    <a:ext uri="{9D8B030D-6E8A-4147-A177-3AD203B41FA5}">
                      <a16:colId xmlns:a16="http://schemas.microsoft.com/office/drawing/2014/main" val="2062800099"/>
                    </a:ext>
                  </a:extLst>
                </a:gridCol>
                <a:gridCol w="246888">
                  <a:extLst>
                    <a:ext uri="{9D8B030D-6E8A-4147-A177-3AD203B41FA5}">
                      <a16:colId xmlns:a16="http://schemas.microsoft.com/office/drawing/2014/main" val="2932506805"/>
                    </a:ext>
                  </a:extLst>
                </a:gridCol>
                <a:gridCol w="246888">
                  <a:extLst>
                    <a:ext uri="{9D8B030D-6E8A-4147-A177-3AD203B41FA5}">
                      <a16:colId xmlns:a16="http://schemas.microsoft.com/office/drawing/2014/main" val="143233547"/>
                    </a:ext>
                  </a:extLst>
                </a:gridCol>
                <a:gridCol w="246888">
                  <a:extLst>
                    <a:ext uri="{9D8B030D-6E8A-4147-A177-3AD203B41FA5}">
                      <a16:colId xmlns:a16="http://schemas.microsoft.com/office/drawing/2014/main" val="706063280"/>
                    </a:ext>
                  </a:extLst>
                </a:gridCol>
                <a:gridCol w="246888">
                  <a:extLst>
                    <a:ext uri="{9D8B030D-6E8A-4147-A177-3AD203B41FA5}">
                      <a16:colId xmlns:a16="http://schemas.microsoft.com/office/drawing/2014/main" val="3567852300"/>
                    </a:ext>
                  </a:extLst>
                </a:gridCol>
                <a:gridCol w="246888">
                  <a:extLst>
                    <a:ext uri="{9D8B030D-6E8A-4147-A177-3AD203B41FA5}">
                      <a16:colId xmlns:a16="http://schemas.microsoft.com/office/drawing/2014/main" val="1754162046"/>
                    </a:ext>
                  </a:extLst>
                </a:gridCol>
                <a:gridCol w="246888">
                  <a:extLst>
                    <a:ext uri="{9D8B030D-6E8A-4147-A177-3AD203B41FA5}">
                      <a16:colId xmlns:a16="http://schemas.microsoft.com/office/drawing/2014/main" val="2632371129"/>
                    </a:ext>
                  </a:extLst>
                </a:gridCol>
                <a:gridCol w="246888">
                  <a:extLst>
                    <a:ext uri="{9D8B030D-6E8A-4147-A177-3AD203B41FA5}">
                      <a16:colId xmlns:a16="http://schemas.microsoft.com/office/drawing/2014/main" val="2576729542"/>
                    </a:ext>
                  </a:extLst>
                </a:gridCol>
                <a:gridCol w="246888">
                  <a:extLst>
                    <a:ext uri="{9D8B030D-6E8A-4147-A177-3AD203B41FA5}">
                      <a16:colId xmlns:a16="http://schemas.microsoft.com/office/drawing/2014/main" val="1902757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843583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Haqdaar - 2020-06-27 14:23:41</a:t>
                      </a:r>
                      <a:r>
                        <a:rPr kumimoji="0" lang="en-US" sz="1000" b="0" i="0" u="none" strike="noStrike" kern="1200" cap="none" spc="0" normalizeH="0" baseline="0" noProof="0">
                          <a:ln>
                            <a:noFill/>
                          </a:ln>
                          <a:solidFill>
                            <a:prstClr val="black"/>
                          </a:solidFill>
                          <a:effectLst/>
                          <a:uLnTx/>
                          <a:uFillTx/>
                          <a:latin typeface="+mn-lt"/>
                          <a:ea typeface="+mn-ea"/>
                          <a:cs typeface="+mn-cs"/>
                        </a:rPr>
                        <a:t>
 20 point SOPs for mosques by President of Pakistan and Ulema.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p168x128/106059089_3019826011577072_9190182923444187012_n.jpg?_nc_cat=100&amp;_nc_sid=08861d&amp;_nc_eui2=AeFFpeVxRAcI1pnushZ3grlKPDC2dW4fHyI8MLZ1bh8fImjxrS1Z3W2znjGLHZzHKO0&amp;_nc_ohc=sG-qjwgF4gwAX9xjHIb&amp;_nc_ht=scontent-atl3-1.xx&amp;oh=47122b25eaabf62df49c001c1a3b6b44&amp;oe=5F56EC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05:19:12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Punjab -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0.62696666666667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277.95521666667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289.55851666667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972.05496666667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2245.5772166667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1739.9505666667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1.3141166666667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5873.9037333333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10578.960033333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8870.9331333333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12608.071866667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16809.022783333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9480.5229333333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0.55188333333333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1.6682166666667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3.7510166666667</a:t>
                      </a:r>
                    </a:p>
                  </a:txBody>
                  <a:tcPr/>
                </a:tc>
                <a:extLst>
                  <a:ext uri="{0D108BD9-81ED-4DB2-BD59-A6C34878D82A}">
                    <a16:rowId xmlns:a16="http://schemas.microsoft.com/office/drawing/2014/main" val="1599804550"/>
                  </a:ext>
                </a:extLst>
              </a:tr>
            </a:tbl>
          </a:graphicData>
        </a:graphic>
      </p:graphicFrame>
      <p:sp>
        <p:nvSpPr>
          <p:cNvPr id="4" name="Text Placeholder 3">
            <a:extLst>
              <a:ext uri="{FF2B5EF4-FFF2-40B4-BE49-F238E27FC236}">
                <a16:creationId xmlns:a16="http://schemas.microsoft.com/office/drawing/2014/main" id="{EB7AAF8E-55CA-4664-A48C-CE9495F9F1BC}"/>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535620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72E9C-A179-43E0-946C-4B125DD82F12}"/>
              </a:ext>
            </a:extLst>
          </p:cNvPr>
          <p:cNvSpPr>
            <a:spLocks noGrp="1"/>
          </p:cNvSpPr>
          <p:nvPr>
            <p:ph type="title"/>
          </p:nvPr>
        </p:nvSpPr>
        <p:spPr/>
        <p:txBody>
          <a:bodyPr/>
          <a:lstStyle/>
          <a:p>
            <a:r>
              <a:rPr lang="en-US"/>
              <a:t>Facebook Own Videos Demographics Table | HHT, PurAzm, HP - 10 of 14</a:t>
            </a:r>
          </a:p>
        </p:txBody>
      </p:sp>
      <p:graphicFrame>
        <p:nvGraphicFramePr>
          <p:cNvPr id="5" name="Table Placeholder 4">
            <a:extLst>
              <a:ext uri="{FF2B5EF4-FFF2-40B4-BE49-F238E27FC236}">
                <a16:creationId xmlns:a16="http://schemas.microsoft.com/office/drawing/2014/main" id="{318F9997-6C46-4EE5-8CD1-021862D86A49}"/>
              </a:ext>
            </a:extLst>
          </p:cNvPr>
          <p:cNvGraphicFramePr>
            <a:graphicFrameLocks noGrp="1"/>
          </p:cNvGraphicFramePr>
          <p:nvPr>
            <p:ph type="tbl" sz="quarter" idx="13"/>
            <p:extLst>
              <p:ext uri="{D42A27DB-BD31-4B8C-83A1-F6EECF244321}">
                <p14:modId xmlns:p14="http://schemas.microsoft.com/office/powerpoint/2010/main" val="386028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012787664"/>
                    </a:ext>
                  </a:extLst>
                </a:gridCol>
                <a:gridCol w="740664">
                  <a:extLst>
                    <a:ext uri="{9D8B030D-6E8A-4147-A177-3AD203B41FA5}">
                      <a16:colId xmlns:a16="http://schemas.microsoft.com/office/drawing/2014/main" val="4001279112"/>
                    </a:ext>
                  </a:extLst>
                </a:gridCol>
                <a:gridCol w="246888">
                  <a:extLst>
                    <a:ext uri="{9D8B030D-6E8A-4147-A177-3AD203B41FA5}">
                      <a16:colId xmlns:a16="http://schemas.microsoft.com/office/drawing/2014/main" val="3690159893"/>
                    </a:ext>
                  </a:extLst>
                </a:gridCol>
                <a:gridCol w="246888">
                  <a:extLst>
                    <a:ext uri="{9D8B030D-6E8A-4147-A177-3AD203B41FA5}">
                      <a16:colId xmlns:a16="http://schemas.microsoft.com/office/drawing/2014/main" val="2614333291"/>
                    </a:ext>
                  </a:extLst>
                </a:gridCol>
                <a:gridCol w="246888">
                  <a:extLst>
                    <a:ext uri="{9D8B030D-6E8A-4147-A177-3AD203B41FA5}">
                      <a16:colId xmlns:a16="http://schemas.microsoft.com/office/drawing/2014/main" val="3381166576"/>
                    </a:ext>
                  </a:extLst>
                </a:gridCol>
                <a:gridCol w="246888">
                  <a:extLst>
                    <a:ext uri="{9D8B030D-6E8A-4147-A177-3AD203B41FA5}">
                      <a16:colId xmlns:a16="http://schemas.microsoft.com/office/drawing/2014/main" val="4203208747"/>
                    </a:ext>
                  </a:extLst>
                </a:gridCol>
                <a:gridCol w="246888">
                  <a:extLst>
                    <a:ext uri="{9D8B030D-6E8A-4147-A177-3AD203B41FA5}">
                      <a16:colId xmlns:a16="http://schemas.microsoft.com/office/drawing/2014/main" val="1731095539"/>
                    </a:ext>
                  </a:extLst>
                </a:gridCol>
                <a:gridCol w="246888">
                  <a:extLst>
                    <a:ext uri="{9D8B030D-6E8A-4147-A177-3AD203B41FA5}">
                      <a16:colId xmlns:a16="http://schemas.microsoft.com/office/drawing/2014/main" val="3795120240"/>
                    </a:ext>
                  </a:extLst>
                </a:gridCol>
                <a:gridCol w="246888">
                  <a:extLst>
                    <a:ext uri="{9D8B030D-6E8A-4147-A177-3AD203B41FA5}">
                      <a16:colId xmlns:a16="http://schemas.microsoft.com/office/drawing/2014/main" val="3696278394"/>
                    </a:ext>
                  </a:extLst>
                </a:gridCol>
                <a:gridCol w="246888">
                  <a:extLst>
                    <a:ext uri="{9D8B030D-6E8A-4147-A177-3AD203B41FA5}">
                      <a16:colId xmlns:a16="http://schemas.microsoft.com/office/drawing/2014/main" val="3421845530"/>
                    </a:ext>
                  </a:extLst>
                </a:gridCol>
                <a:gridCol w="246888">
                  <a:extLst>
                    <a:ext uri="{9D8B030D-6E8A-4147-A177-3AD203B41FA5}">
                      <a16:colId xmlns:a16="http://schemas.microsoft.com/office/drawing/2014/main" val="3189898087"/>
                    </a:ext>
                  </a:extLst>
                </a:gridCol>
                <a:gridCol w="246888">
                  <a:extLst>
                    <a:ext uri="{9D8B030D-6E8A-4147-A177-3AD203B41FA5}">
                      <a16:colId xmlns:a16="http://schemas.microsoft.com/office/drawing/2014/main" val="1926223077"/>
                    </a:ext>
                  </a:extLst>
                </a:gridCol>
                <a:gridCol w="246888">
                  <a:extLst>
                    <a:ext uri="{9D8B030D-6E8A-4147-A177-3AD203B41FA5}">
                      <a16:colId xmlns:a16="http://schemas.microsoft.com/office/drawing/2014/main" val="569037205"/>
                    </a:ext>
                  </a:extLst>
                </a:gridCol>
                <a:gridCol w="246888">
                  <a:extLst>
                    <a:ext uri="{9D8B030D-6E8A-4147-A177-3AD203B41FA5}">
                      <a16:colId xmlns:a16="http://schemas.microsoft.com/office/drawing/2014/main" val="1573873305"/>
                    </a:ext>
                  </a:extLst>
                </a:gridCol>
                <a:gridCol w="246888">
                  <a:extLst>
                    <a:ext uri="{9D8B030D-6E8A-4147-A177-3AD203B41FA5}">
                      <a16:colId xmlns:a16="http://schemas.microsoft.com/office/drawing/2014/main" val="2971304320"/>
                    </a:ext>
                  </a:extLst>
                </a:gridCol>
                <a:gridCol w="246888">
                  <a:extLst>
                    <a:ext uri="{9D8B030D-6E8A-4147-A177-3AD203B41FA5}">
                      <a16:colId xmlns:a16="http://schemas.microsoft.com/office/drawing/2014/main" val="4092951173"/>
                    </a:ext>
                  </a:extLst>
                </a:gridCol>
                <a:gridCol w="246888">
                  <a:extLst>
                    <a:ext uri="{9D8B030D-6E8A-4147-A177-3AD203B41FA5}">
                      <a16:colId xmlns:a16="http://schemas.microsoft.com/office/drawing/2014/main" val="2645748304"/>
                    </a:ext>
                  </a:extLst>
                </a:gridCol>
                <a:gridCol w="246888">
                  <a:extLst>
                    <a:ext uri="{9D8B030D-6E8A-4147-A177-3AD203B41FA5}">
                      <a16:colId xmlns:a16="http://schemas.microsoft.com/office/drawing/2014/main" val="184498910"/>
                    </a:ext>
                  </a:extLst>
                </a:gridCol>
                <a:gridCol w="246888">
                  <a:extLst>
                    <a:ext uri="{9D8B030D-6E8A-4147-A177-3AD203B41FA5}">
                      <a16:colId xmlns:a16="http://schemas.microsoft.com/office/drawing/2014/main" val="1119825131"/>
                    </a:ext>
                  </a:extLst>
                </a:gridCol>
                <a:gridCol w="246888">
                  <a:extLst>
                    <a:ext uri="{9D8B030D-6E8A-4147-A177-3AD203B41FA5}">
                      <a16:colId xmlns:a16="http://schemas.microsoft.com/office/drawing/2014/main" val="590071884"/>
                    </a:ext>
                  </a:extLst>
                </a:gridCol>
                <a:gridCol w="246888">
                  <a:extLst>
                    <a:ext uri="{9D8B030D-6E8A-4147-A177-3AD203B41FA5}">
                      <a16:colId xmlns:a16="http://schemas.microsoft.com/office/drawing/2014/main" val="3248196962"/>
                    </a:ext>
                  </a:extLst>
                </a:gridCol>
                <a:gridCol w="246888">
                  <a:extLst>
                    <a:ext uri="{9D8B030D-6E8A-4147-A177-3AD203B41FA5}">
                      <a16:colId xmlns:a16="http://schemas.microsoft.com/office/drawing/2014/main" val="1353714282"/>
                    </a:ext>
                  </a:extLst>
                </a:gridCol>
                <a:gridCol w="246888">
                  <a:extLst>
                    <a:ext uri="{9D8B030D-6E8A-4147-A177-3AD203B41FA5}">
                      <a16:colId xmlns:a16="http://schemas.microsoft.com/office/drawing/2014/main" val="558587367"/>
                    </a:ext>
                  </a:extLst>
                </a:gridCol>
                <a:gridCol w="246888">
                  <a:extLst>
                    <a:ext uri="{9D8B030D-6E8A-4147-A177-3AD203B41FA5}">
                      <a16:colId xmlns:a16="http://schemas.microsoft.com/office/drawing/2014/main" val="3978760717"/>
                    </a:ext>
                  </a:extLst>
                </a:gridCol>
                <a:gridCol w="246888">
                  <a:extLst>
                    <a:ext uri="{9D8B030D-6E8A-4147-A177-3AD203B41FA5}">
                      <a16:colId xmlns:a16="http://schemas.microsoft.com/office/drawing/2014/main" val="2483612699"/>
                    </a:ext>
                  </a:extLst>
                </a:gridCol>
                <a:gridCol w="246888">
                  <a:extLst>
                    <a:ext uri="{9D8B030D-6E8A-4147-A177-3AD203B41FA5}">
                      <a16:colId xmlns:a16="http://schemas.microsoft.com/office/drawing/2014/main" val="1506747874"/>
                    </a:ext>
                  </a:extLst>
                </a:gridCol>
                <a:gridCol w="246888">
                  <a:extLst>
                    <a:ext uri="{9D8B030D-6E8A-4147-A177-3AD203B41FA5}">
                      <a16:colId xmlns:a16="http://schemas.microsoft.com/office/drawing/2014/main" val="1848288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366956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- 2020-06-19 20:32:47</a:t>
                      </a:r>
                      <a:r>
                        <a:rPr kumimoji="0" lang="ar-AE" sz="1000" b="0" i="0" u="none" strike="noStrike" kern="1200" cap="none" spc="0" normalizeH="0" baseline="0" noProof="0">
                          <a:ln>
                            <a:noFill/>
                          </a:ln>
                          <a:solidFill>
                            <a:prstClr val="black"/>
                          </a:solidFill>
                          <a:effectLst/>
                          <a:uLnTx/>
                          <a:uFillTx/>
                          <a:latin typeface="+mn-lt"/>
                          <a:ea typeface="+mn-ea"/>
                          <a:cs typeface="+mn-cs"/>
                        </a:rPr>
                        <a:t>
 اگر سب دوسروں پر انگلی اٹھانے کی بجائے اپنی ذمہ داریوں پر توجہ دیں تو پاکستان دنیا کا محفوظ ترین ملک بن سکتا ہے
#</a:t>
                      </a:r>
                      <a:r>
                        <a:rPr kumimoji="0" lang="en-US" sz="1000" b="0" i="0" u="none" strike="noStrike" kern="1200" cap="none" spc="0" normalizeH="0" baseline="0" noProof="0">
                          <a:ln>
                            <a:noFill/>
                          </a:ln>
                          <a:solidFill>
                            <a:prstClr val="black"/>
                          </a:solidFill>
                          <a:effectLst/>
                          <a:uLnTx/>
                          <a:uFillTx/>
                          <a:latin typeface="+mn-lt"/>
                          <a:ea typeface="+mn-ea"/>
                          <a:cs typeface="+mn-cs"/>
                        </a:rPr>
                        <a:t>StayHome #StaySafe #StayHomeStaySafe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160x160/104467155_570652513644423_8178747353051123798_n.jpg?_nc_cat=100&amp;_nc_sid=08861d&amp;_nc_eui2=AeGhczIqxY7db2sCYx9uM8r9GFRaHDWtLboYVFocNa0tul-I4LHC-RkZ4W61XNbkrGg&amp;_nc_ohc=VHhf8-T9_ygAX9MdFwV&amp;_nc_ht=scontent-iad3-1.xx&amp;oh=b88d2ee17ff76bf076e07267949a728a&amp;oe=5F557D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Punjab -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106.01713333333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5607.6322666667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7299.7512666667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2876.3851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2170.2227833333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1108.9795833333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615.87788333333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514.5937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27582.336816667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34846.98785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13421.587233333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5083.7353166667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2211.5811666667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885.92585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65.57865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115.78335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75.299316666667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3.1256666666667</a:t>
                      </a:r>
                    </a:p>
                  </a:txBody>
                  <a:tcPr/>
                </a:tc>
                <a:extLst>
                  <a:ext uri="{0D108BD9-81ED-4DB2-BD59-A6C34878D82A}">
                    <a16:rowId xmlns:a16="http://schemas.microsoft.com/office/drawing/2014/main" val="904449737"/>
                  </a:ext>
                </a:extLst>
              </a:tr>
            </a:tbl>
          </a:graphicData>
        </a:graphic>
      </p:graphicFrame>
      <p:sp>
        <p:nvSpPr>
          <p:cNvPr id="4" name="Text Placeholder 3">
            <a:extLst>
              <a:ext uri="{FF2B5EF4-FFF2-40B4-BE49-F238E27FC236}">
                <a16:creationId xmlns:a16="http://schemas.microsoft.com/office/drawing/2014/main" id="{B18D198F-7994-4E87-9243-F05B7425905E}"/>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4051697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EED1A-61AD-42F2-8BE2-145AB480B64A}"/>
              </a:ext>
            </a:extLst>
          </p:cNvPr>
          <p:cNvSpPr>
            <a:spLocks noGrp="1"/>
          </p:cNvSpPr>
          <p:nvPr>
            <p:ph type="title"/>
          </p:nvPr>
        </p:nvSpPr>
        <p:spPr/>
        <p:txBody>
          <a:bodyPr/>
          <a:lstStyle/>
          <a:p>
            <a:r>
              <a:rPr lang="en-US"/>
              <a:t>Facebook Own Videos Demographics Table | HHT, PurAzm, HP - 11 of 14</a:t>
            </a:r>
          </a:p>
        </p:txBody>
      </p:sp>
      <p:graphicFrame>
        <p:nvGraphicFramePr>
          <p:cNvPr id="5" name="Table Placeholder 4">
            <a:extLst>
              <a:ext uri="{FF2B5EF4-FFF2-40B4-BE49-F238E27FC236}">
                <a16:creationId xmlns:a16="http://schemas.microsoft.com/office/drawing/2014/main" id="{5381D891-D8A2-4C87-8F7A-6AF15CCFEFFE}"/>
              </a:ext>
            </a:extLst>
          </p:cNvPr>
          <p:cNvGraphicFramePr>
            <a:graphicFrameLocks noGrp="1"/>
          </p:cNvGraphicFramePr>
          <p:nvPr>
            <p:ph type="tbl" sz="quarter" idx="13"/>
            <p:extLst>
              <p:ext uri="{D42A27DB-BD31-4B8C-83A1-F6EECF244321}">
                <p14:modId xmlns:p14="http://schemas.microsoft.com/office/powerpoint/2010/main" val="251285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82712456"/>
                    </a:ext>
                  </a:extLst>
                </a:gridCol>
                <a:gridCol w="740664">
                  <a:extLst>
                    <a:ext uri="{9D8B030D-6E8A-4147-A177-3AD203B41FA5}">
                      <a16:colId xmlns:a16="http://schemas.microsoft.com/office/drawing/2014/main" val="3905838216"/>
                    </a:ext>
                  </a:extLst>
                </a:gridCol>
                <a:gridCol w="246888">
                  <a:extLst>
                    <a:ext uri="{9D8B030D-6E8A-4147-A177-3AD203B41FA5}">
                      <a16:colId xmlns:a16="http://schemas.microsoft.com/office/drawing/2014/main" val="1853166247"/>
                    </a:ext>
                  </a:extLst>
                </a:gridCol>
                <a:gridCol w="246888">
                  <a:extLst>
                    <a:ext uri="{9D8B030D-6E8A-4147-A177-3AD203B41FA5}">
                      <a16:colId xmlns:a16="http://schemas.microsoft.com/office/drawing/2014/main" val="3232247197"/>
                    </a:ext>
                  </a:extLst>
                </a:gridCol>
                <a:gridCol w="246888">
                  <a:extLst>
                    <a:ext uri="{9D8B030D-6E8A-4147-A177-3AD203B41FA5}">
                      <a16:colId xmlns:a16="http://schemas.microsoft.com/office/drawing/2014/main" val="4054153782"/>
                    </a:ext>
                  </a:extLst>
                </a:gridCol>
                <a:gridCol w="246888">
                  <a:extLst>
                    <a:ext uri="{9D8B030D-6E8A-4147-A177-3AD203B41FA5}">
                      <a16:colId xmlns:a16="http://schemas.microsoft.com/office/drawing/2014/main" val="1568738311"/>
                    </a:ext>
                  </a:extLst>
                </a:gridCol>
                <a:gridCol w="246888">
                  <a:extLst>
                    <a:ext uri="{9D8B030D-6E8A-4147-A177-3AD203B41FA5}">
                      <a16:colId xmlns:a16="http://schemas.microsoft.com/office/drawing/2014/main" val="3901663263"/>
                    </a:ext>
                  </a:extLst>
                </a:gridCol>
                <a:gridCol w="246888">
                  <a:extLst>
                    <a:ext uri="{9D8B030D-6E8A-4147-A177-3AD203B41FA5}">
                      <a16:colId xmlns:a16="http://schemas.microsoft.com/office/drawing/2014/main" val="818159763"/>
                    </a:ext>
                  </a:extLst>
                </a:gridCol>
                <a:gridCol w="246888">
                  <a:extLst>
                    <a:ext uri="{9D8B030D-6E8A-4147-A177-3AD203B41FA5}">
                      <a16:colId xmlns:a16="http://schemas.microsoft.com/office/drawing/2014/main" val="3923791761"/>
                    </a:ext>
                  </a:extLst>
                </a:gridCol>
                <a:gridCol w="246888">
                  <a:extLst>
                    <a:ext uri="{9D8B030D-6E8A-4147-A177-3AD203B41FA5}">
                      <a16:colId xmlns:a16="http://schemas.microsoft.com/office/drawing/2014/main" val="4241863980"/>
                    </a:ext>
                  </a:extLst>
                </a:gridCol>
                <a:gridCol w="246888">
                  <a:extLst>
                    <a:ext uri="{9D8B030D-6E8A-4147-A177-3AD203B41FA5}">
                      <a16:colId xmlns:a16="http://schemas.microsoft.com/office/drawing/2014/main" val="2009067480"/>
                    </a:ext>
                  </a:extLst>
                </a:gridCol>
                <a:gridCol w="246888">
                  <a:extLst>
                    <a:ext uri="{9D8B030D-6E8A-4147-A177-3AD203B41FA5}">
                      <a16:colId xmlns:a16="http://schemas.microsoft.com/office/drawing/2014/main" val="3005254974"/>
                    </a:ext>
                  </a:extLst>
                </a:gridCol>
                <a:gridCol w="246888">
                  <a:extLst>
                    <a:ext uri="{9D8B030D-6E8A-4147-A177-3AD203B41FA5}">
                      <a16:colId xmlns:a16="http://schemas.microsoft.com/office/drawing/2014/main" val="4086877597"/>
                    </a:ext>
                  </a:extLst>
                </a:gridCol>
                <a:gridCol w="246888">
                  <a:extLst>
                    <a:ext uri="{9D8B030D-6E8A-4147-A177-3AD203B41FA5}">
                      <a16:colId xmlns:a16="http://schemas.microsoft.com/office/drawing/2014/main" val="3951891622"/>
                    </a:ext>
                  </a:extLst>
                </a:gridCol>
                <a:gridCol w="246888">
                  <a:extLst>
                    <a:ext uri="{9D8B030D-6E8A-4147-A177-3AD203B41FA5}">
                      <a16:colId xmlns:a16="http://schemas.microsoft.com/office/drawing/2014/main" val="3767782249"/>
                    </a:ext>
                  </a:extLst>
                </a:gridCol>
                <a:gridCol w="246888">
                  <a:extLst>
                    <a:ext uri="{9D8B030D-6E8A-4147-A177-3AD203B41FA5}">
                      <a16:colId xmlns:a16="http://schemas.microsoft.com/office/drawing/2014/main" val="2648693001"/>
                    </a:ext>
                  </a:extLst>
                </a:gridCol>
                <a:gridCol w="246888">
                  <a:extLst>
                    <a:ext uri="{9D8B030D-6E8A-4147-A177-3AD203B41FA5}">
                      <a16:colId xmlns:a16="http://schemas.microsoft.com/office/drawing/2014/main" val="1079423979"/>
                    </a:ext>
                  </a:extLst>
                </a:gridCol>
                <a:gridCol w="246888">
                  <a:extLst>
                    <a:ext uri="{9D8B030D-6E8A-4147-A177-3AD203B41FA5}">
                      <a16:colId xmlns:a16="http://schemas.microsoft.com/office/drawing/2014/main" val="2892852996"/>
                    </a:ext>
                  </a:extLst>
                </a:gridCol>
                <a:gridCol w="246888">
                  <a:extLst>
                    <a:ext uri="{9D8B030D-6E8A-4147-A177-3AD203B41FA5}">
                      <a16:colId xmlns:a16="http://schemas.microsoft.com/office/drawing/2014/main" val="1130110293"/>
                    </a:ext>
                  </a:extLst>
                </a:gridCol>
                <a:gridCol w="246888">
                  <a:extLst>
                    <a:ext uri="{9D8B030D-6E8A-4147-A177-3AD203B41FA5}">
                      <a16:colId xmlns:a16="http://schemas.microsoft.com/office/drawing/2014/main" val="2112470181"/>
                    </a:ext>
                  </a:extLst>
                </a:gridCol>
                <a:gridCol w="246888">
                  <a:extLst>
                    <a:ext uri="{9D8B030D-6E8A-4147-A177-3AD203B41FA5}">
                      <a16:colId xmlns:a16="http://schemas.microsoft.com/office/drawing/2014/main" val="1408750507"/>
                    </a:ext>
                  </a:extLst>
                </a:gridCol>
                <a:gridCol w="246888">
                  <a:extLst>
                    <a:ext uri="{9D8B030D-6E8A-4147-A177-3AD203B41FA5}">
                      <a16:colId xmlns:a16="http://schemas.microsoft.com/office/drawing/2014/main" val="397523045"/>
                    </a:ext>
                  </a:extLst>
                </a:gridCol>
                <a:gridCol w="246888">
                  <a:extLst>
                    <a:ext uri="{9D8B030D-6E8A-4147-A177-3AD203B41FA5}">
                      <a16:colId xmlns:a16="http://schemas.microsoft.com/office/drawing/2014/main" val="79942084"/>
                    </a:ext>
                  </a:extLst>
                </a:gridCol>
                <a:gridCol w="246888">
                  <a:extLst>
                    <a:ext uri="{9D8B030D-6E8A-4147-A177-3AD203B41FA5}">
                      <a16:colId xmlns:a16="http://schemas.microsoft.com/office/drawing/2014/main" val="86828523"/>
                    </a:ext>
                  </a:extLst>
                </a:gridCol>
                <a:gridCol w="246888">
                  <a:extLst>
                    <a:ext uri="{9D8B030D-6E8A-4147-A177-3AD203B41FA5}">
                      <a16:colId xmlns:a16="http://schemas.microsoft.com/office/drawing/2014/main" val="3664690724"/>
                    </a:ext>
                  </a:extLst>
                </a:gridCol>
                <a:gridCol w="246888">
                  <a:extLst>
                    <a:ext uri="{9D8B030D-6E8A-4147-A177-3AD203B41FA5}">
                      <a16:colId xmlns:a16="http://schemas.microsoft.com/office/drawing/2014/main" val="1832952627"/>
                    </a:ext>
                  </a:extLst>
                </a:gridCol>
                <a:gridCol w="246888">
                  <a:extLst>
                    <a:ext uri="{9D8B030D-6E8A-4147-A177-3AD203B41FA5}">
                      <a16:colId xmlns:a16="http://schemas.microsoft.com/office/drawing/2014/main" val="1981911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44734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- 2020-06-18 17:39:38</a:t>
                      </a:r>
                      <a:r>
                        <a:rPr kumimoji="0" lang="en-US" sz="1000" b="0" i="0" u="none" strike="noStrike" kern="1200" cap="none" spc="0" normalizeH="0" baseline="0" noProof="0">
                          <a:ln>
                            <a:noFill/>
                          </a:ln>
                          <a:solidFill>
                            <a:prstClr val="black"/>
                          </a:solidFill>
                          <a:effectLst/>
                          <a:uLnTx/>
                          <a:uFillTx/>
                          <a:latin typeface="+mn-lt"/>
                          <a:ea typeface="+mn-ea"/>
                          <a:cs typeface="+mn-cs"/>
                        </a:rPr>
                        <a:t>
 Prevention is the best route.
Follow the SOPs, stay 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104661953_939809413148287_4610952401036489322_n.jpg?_nc_cat=110&amp;_nc_sid=08861d&amp;_nc_eui2=AeGXrSzw0GQxdW9LsEY61U6Bbt9qjRvpgyFu32qNG-mDISM1bF8mpA-3fZjr__ZKzPw&amp;_nc_ohc=Ay2JVKL6jvcAX8n4JDZ&amp;_nc_ht=scontent-iad3-1.xx&amp;_nc_tp=6&amp;oh=144cc4bd74ef2d2445bf5155843028e7&amp;oe=5F529E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08.08.2020 17:18:41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Punjab -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278.10743333333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361.91056666667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156.00238333333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186.01723333333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261.92316666667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160.56235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1970.3538333333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3627.25145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1402.0309833333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1050.8904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906.60535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489.98438333333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4.4839333333333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6.4051333333333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1.4228833333333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1.7815333333333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extLst>
                  <a:ext uri="{0D108BD9-81ED-4DB2-BD59-A6C34878D82A}">
                    <a16:rowId xmlns:a16="http://schemas.microsoft.com/office/drawing/2014/main" val="2472268301"/>
                  </a:ext>
                </a:extLst>
              </a:tr>
            </a:tbl>
          </a:graphicData>
        </a:graphic>
      </p:graphicFrame>
      <p:sp>
        <p:nvSpPr>
          <p:cNvPr id="4" name="Text Placeholder 3">
            <a:extLst>
              <a:ext uri="{FF2B5EF4-FFF2-40B4-BE49-F238E27FC236}">
                <a16:creationId xmlns:a16="http://schemas.microsoft.com/office/drawing/2014/main" id="{E6178401-4091-4E7D-9D16-B1D176AD2916}"/>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974556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368CC-FABC-48FC-A5F1-FD9F42730F2B}"/>
              </a:ext>
            </a:extLst>
          </p:cNvPr>
          <p:cNvSpPr>
            <a:spLocks noGrp="1"/>
          </p:cNvSpPr>
          <p:nvPr>
            <p:ph type="title"/>
          </p:nvPr>
        </p:nvSpPr>
        <p:spPr/>
        <p:txBody>
          <a:bodyPr/>
          <a:lstStyle/>
          <a:p>
            <a:r>
              <a:rPr lang="en-US"/>
              <a:t>Facebook Own Videos Demographics Table | HHT, PurAzm, HP - 12 of 14</a:t>
            </a:r>
          </a:p>
        </p:txBody>
      </p:sp>
      <p:graphicFrame>
        <p:nvGraphicFramePr>
          <p:cNvPr id="5" name="Table Placeholder 4">
            <a:extLst>
              <a:ext uri="{FF2B5EF4-FFF2-40B4-BE49-F238E27FC236}">
                <a16:creationId xmlns:a16="http://schemas.microsoft.com/office/drawing/2014/main" id="{89DCE5CD-4741-4365-9E77-2D5ADE282245}"/>
              </a:ext>
            </a:extLst>
          </p:cNvPr>
          <p:cNvGraphicFramePr>
            <a:graphicFrameLocks noGrp="1"/>
          </p:cNvGraphicFramePr>
          <p:nvPr>
            <p:ph type="tbl" sz="quarter" idx="13"/>
            <p:extLst>
              <p:ext uri="{D42A27DB-BD31-4B8C-83A1-F6EECF244321}">
                <p14:modId xmlns:p14="http://schemas.microsoft.com/office/powerpoint/2010/main" val="1901328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70164930"/>
                    </a:ext>
                  </a:extLst>
                </a:gridCol>
                <a:gridCol w="740664">
                  <a:extLst>
                    <a:ext uri="{9D8B030D-6E8A-4147-A177-3AD203B41FA5}">
                      <a16:colId xmlns:a16="http://schemas.microsoft.com/office/drawing/2014/main" val="658120814"/>
                    </a:ext>
                  </a:extLst>
                </a:gridCol>
                <a:gridCol w="246888">
                  <a:extLst>
                    <a:ext uri="{9D8B030D-6E8A-4147-A177-3AD203B41FA5}">
                      <a16:colId xmlns:a16="http://schemas.microsoft.com/office/drawing/2014/main" val="2314898436"/>
                    </a:ext>
                  </a:extLst>
                </a:gridCol>
                <a:gridCol w="246888">
                  <a:extLst>
                    <a:ext uri="{9D8B030D-6E8A-4147-A177-3AD203B41FA5}">
                      <a16:colId xmlns:a16="http://schemas.microsoft.com/office/drawing/2014/main" val="2617689511"/>
                    </a:ext>
                  </a:extLst>
                </a:gridCol>
                <a:gridCol w="246888">
                  <a:extLst>
                    <a:ext uri="{9D8B030D-6E8A-4147-A177-3AD203B41FA5}">
                      <a16:colId xmlns:a16="http://schemas.microsoft.com/office/drawing/2014/main" val="1126897548"/>
                    </a:ext>
                  </a:extLst>
                </a:gridCol>
                <a:gridCol w="246888">
                  <a:extLst>
                    <a:ext uri="{9D8B030D-6E8A-4147-A177-3AD203B41FA5}">
                      <a16:colId xmlns:a16="http://schemas.microsoft.com/office/drawing/2014/main" val="3046004700"/>
                    </a:ext>
                  </a:extLst>
                </a:gridCol>
                <a:gridCol w="246888">
                  <a:extLst>
                    <a:ext uri="{9D8B030D-6E8A-4147-A177-3AD203B41FA5}">
                      <a16:colId xmlns:a16="http://schemas.microsoft.com/office/drawing/2014/main" val="658305966"/>
                    </a:ext>
                  </a:extLst>
                </a:gridCol>
                <a:gridCol w="246888">
                  <a:extLst>
                    <a:ext uri="{9D8B030D-6E8A-4147-A177-3AD203B41FA5}">
                      <a16:colId xmlns:a16="http://schemas.microsoft.com/office/drawing/2014/main" val="630454980"/>
                    </a:ext>
                  </a:extLst>
                </a:gridCol>
                <a:gridCol w="246888">
                  <a:extLst>
                    <a:ext uri="{9D8B030D-6E8A-4147-A177-3AD203B41FA5}">
                      <a16:colId xmlns:a16="http://schemas.microsoft.com/office/drawing/2014/main" val="1083348395"/>
                    </a:ext>
                  </a:extLst>
                </a:gridCol>
                <a:gridCol w="246888">
                  <a:extLst>
                    <a:ext uri="{9D8B030D-6E8A-4147-A177-3AD203B41FA5}">
                      <a16:colId xmlns:a16="http://schemas.microsoft.com/office/drawing/2014/main" val="3815029852"/>
                    </a:ext>
                  </a:extLst>
                </a:gridCol>
                <a:gridCol w="246888">
                  <a:extLst>
                    <a:ext uri="{9D8B030D-6E8A-4147-A177-3AD203B41FA5}">
                      <a16:colId xmlns:a16="http://schemas.microsoft.com/office/drawing/2014/main" val="1912982282"/>
                    </a:ext>
                  </a:extLst>
                </a:gridCol>
                <a:gridCol w="246888">
                  <a:extLst>
                    <a:ext uri="{9D8B030D-6E8A-4147-A177-3AD203B41FA5}">
                      <a16:colId xmlns:a16="http://schemas.microsoft.com/office/drawing/2014/main" val="52629761"/>
                    </a:ext>
                  </a:extLst>
                </a:gridCol>
                <a:gridCol w="246888">
                  <a:extLst>
                    <a:ext uri="{9D8B030D-6E8A-4147-A177-3AD203B41FA5}">
                      <a16:colId xmlns:a16="http://schemas.microsoft.com/office/drawing/2014/main" val="2361452963"/>
                    </a:ext>
                  </a:extLst>
                </a:gridCol>
                <a:gridCol w="246888">
                  <a:extLst>
                    <a:ext uri="{9D8B030D-6E8A-4147-A177-3AD203B41FA5}">
                      <a16:colId xmlns:a16="http://schemas.microsoft.com/office/drawing/2014/main" val="2041833739"/>
                    </a:ext>
                  </a:extLst>
                </a:gridCol>
                <a:gridCol w="246888">
                  <a:extLst>
                    <a:ext uri="{9D8B030D-6E8A-4147-A177-3AD203B41FA5}">
                      <a16:colId xmlns:a16="http://schemas.microsoft.com/office/drawing/2014/main" val="2261879028"/>
                    </a:ext>
                  </a:extLst>
                </a:gridCol>
                <a:gridCol w="246888">
                  <a:extLst>
                    <a:ext uri="{9D8B030D-6E8A-4147-A177-3AD203B41FA5}">
                      <a16:colId xmlns:a16="http://schemas.microsoft.com/office/drawing/2014/main" val="3542860233"/>
                    </a:ext>
                  </a:extLst>
                </a:gridCol>
                <a:gridCol w="246888">
                  <a:extLst>
                    <a:ext uri="{9D8B030D-6E8A-4147-A177-3AD203B41FA5}">
                      <a16:colId xmlns:a16="http://schemas.microsoft.com/office/drawing/2014/main" val="2802194821"/>
                    </a:ext>
                  </a:extLst>
                </a:gridCol>
                <a:gridCol w="246888">
                  <a:extLst>
                    <a:ext uri="{9D8B030D-6E8A-4147-A177-3AD203B41FA5}">
                      <a16:colId xmlns:a16="http://schemas.microsoft.com/office/drawing/2014/main" val="3034280628"/>
                    </a:ext>
                  </a:extLst>
                </a:gridCol>
                <a:gridCol w="246888">
                  <a:extLst>
                    <a:ext uri="{9D8B030D-6E8A-4147-A177-3AD203B41FA5}">
                      <a16:colId xmlns:a16="http://schemas.microsoft.com/office/drawing/2014/main" val="1860447168"/>
                    </a:ext>
                  </a:extLst>
                </a:gridCol>
                <a:gridCol w="246888">
                  <a:extLst>
                    <a:ext uri="{9D8B030D-6E8A-4147-A177-3AD203B41FA5}">
                      <a16:colId xmlns:a16="http://schemas.microsoft.com/office/drawing/2014/main" val="1982150582"/>
                    </a:ext>
                  </a:extLst>
                </a:gridCol>
                <a:gridCol w="246888">
                  <a:extLst>
                    <a:ext uri="{9D8B030D-6E8A-4147-A177-3AD203B41FA5}">
                      <a16:colId xmlns:a16="http://schemas.microsoft.com/office/drawing/2014/main" val="4265460094"/>
                    </a:ext>
                  </a:extLst>
                </a:gridCol>
                <a:gridCol w="246888">
                  <a:extLst>
                    <a:ext uri="{9D8B030D-6E8A-4147-A177-3AD203B41FA5}">
                      <a16:colId xmlns:a16="http://schemas.microsoft.com/office/drawing/2014/main" val="1426799081"/>
                    </a:ext>
                  </a:extLst>
                </a:gridCol>
                <a:gridCol w="246888">
                  <a:extLst>
                    <a:ext uri="{9D8B030D-6E8A-4147-A177-3AD203B41FA5}">
                      <a16:colId xmlns:a16="http://schemas.microsoft.com/office/drawing/2014/main" val="3173673044"/>
                    </a:ext>
                  </a:extLst>
                </a:gridCol>
                <a:gridCol w="246888">
                  <a:extLst>
                    <a:ext uri="{9D8B030D-6E8A-4147-A177-3AD203B41FA5}">
                      <a16:colId xmlns:a16="http://schemas.microsoft.com/office/drawing/2014/main" val="2831941987"/>
                    </a:ext>
                  </a:extLst>
                </a:gridCol>
                <a:gridCol w="246888">
                  <a:extLst>
                    <a:ext uri="{9D8B030D-6E8A-4147-A177-3AD203B41FA5}">
                      <a16:colId xmlns:a16="http://schemas.microsoft.com/office/drawing/2014/main" val="400625031"/>
                    </a:ext>
                  </a:extLst>
                </a:gridCol>
                <a:gridCol w="246888">
                  <a:extLst>
                    <a:ext uri="{9D8B030D-6E8A-4147-A177-3AD203B41FA5}">
                      <a16:colId xmlns:a16="http://schemas.microsoft.com/office/drawing/2014/main" val="4172885015"/>
                    </a:ext>
                  </a:extLst>
                </a:gridCol>
                <a:gridCol w="246888">
                  <a:extLst>
                    <a:ext uri="{9D8B030D-6E8A-4147-A177-3AD203B41FA5}">
                      <a16:colId xmlns:a16="http://schemas.microsoft.com/office/drawing/2014/main" val="1096771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981249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- 2020-06-17 12:01:49</a:t>
                      </a:r>
                      <a:r>
                        <a:rPr kumimoji="0" lang="en-US" sz="1000" b="0" i="0" u="none" strike="noStrike" kern="1200" cap="none" spc="0" normalizeH="0" baseline="0" noProof="0">
                          <a:ln>
                            <a:noFill/>
                          </a:ln>
                          <a:solidFill>
                            <a:prstClr val="black"/>
                          </a:solidFill>
                          <a:effectLst/>
                          <a:uLnTx/>
                          <a:uFillTx/>
                          <a:latin typeface="+mn-lt"/>
                          <a:ea typeface="+mn-ea"/>
                          <a:cs typeface="+mn-cs"/>
                        </a:rPr>
                        <a:t>
 The importance of these steps can never be understated. 
Prevention is our best bet against this pandemic.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104878820_1166249587057276_3353144136674399174_n.jpg?_nc_cat=111&amp;_nc_sid=08861d&amp;_nc_eui2=AeG_I5pi7ZQET8GEMvP_dF7UAWD3NqvEjVoBYPc2q8SNWrHYbaA0mPX3Pr0MHTH4Fik&amp;_nc_ohc=L4EgIpw44eEAX9rEIF-&amp;_nc_ht=scontent-iad3-1.xx&amp;oh=3e1b3f135741bbbd27b36d94d1b8efc4&amp;oe=5F0F405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18.06.2020 11:20:09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Punjab -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54.014716666667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39.49265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18.249466666667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1270.9868333333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882.61305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399.80246666667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85.576216666667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1.4203166666667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0.81673333333333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0.16851666666667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0.30638333333333</a:t>
                      </a:r>
                    </a:p>
                  </a:txBody>
                  <a:tcPr/>
                </a:tc>
                <a:extLst>
                  <a:ext uri="{0D108BD9-81ED-4DB2-BD59-A6C34878D82A}">
                    <a16:rowId xmlns:a16="http://schemas.microsoft.com/office/drawing/2014/main" val="2973892162"/>
                  </a:ext>
                </a:extLst>
              </a:tr>
            </a:tbl>
          </a:graphicData>
        </a:graphic>
      </p:graphicFrame>
      <p:sp>
        <p:nvSpPr>
          <p:cNvPr id="4" name="Text Placeholder 3">
            <a:extLst>
              <a:ext uri="{FF2B5EF4-FFF2-40B4-BE49-F238E27FC236}">
                <a16:creationId xmlns:a16="http://schemas.microsoft.com/office/drawing/2014/main" id="{755FDB2F-7033-41E6-8C3B-D20F21307A1C}"/>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3003995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3DBB7-8CF7-4164-9259-52301D6E1F7A}"/>
              </a:ext>
            </a:extLst>
          </p:cNvPr>
          <p:cNvSpPr>
            <a:spLocks noGrp="1"/>
          </p:cNvSpPr>
          <p:nvPr>
            <p:ph type="title"/>
          </p:nvPr>
        </p:nvSpPr>
        <p:spPr/>
        <p:txBody>
          <a:bodyPr/>
          <a:lstStyle/>
          <a:p>
            <a:r>
              <a:rPr lang="en-US"/>
              <a:t>Facebook Own Videos Demographics Table | HHT, PurAzm, HP - 13 of 14</a:t>
            </a:r>
          </a:p>
        </p:txBody>
      </p:sp>
      <p:graphicFrame>
        <p:nvGraphicFramePr>
          <p:cNvPr id="5" name="Table Placeholder 4">
            <a:extLst>
              <a:ext uri="{FF2B5EF4-FFF2-40B4-BE49-F238E27FC236}">
                <a16:creationId xmlns:a16="http://schemas.microsoft.com/office/drawing/2014/main" id="{9D9DC10F-621D-4C9B-9238-FD3CC5BE650E}"/>
              </a:ext>
            </a:extLst>
          </p:cNvPr>
          <p:cNvGraphicFramePr>
            <a:graphicFrameLocks noGrp="1"/>
          </p:cNvGraphicFramePr>
          <p:nvPr>
            <p:ph type="tbl" sz="quarter" idx="13"/>
            <p:extLst>
              <p:ext uri="{D42A27DB-BD31-4B8C-83A1-F6EECF244321}">
                <p14:modId xmlns:p14="http://schemas.microsoft.com/office/powerpoint/2010/main" val="1999062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71683827"/>
                    </a:ext>
                  </a:extLst>
                </a:gridCol>
                <a:gridCol w="740664">
                  <a:extLst>
                    <a:ext uri="{9D8B030D-6E8A-4147-A177-3AD203B41FA5}">
                      <a16:colId xmlns:a16="http://schemas.microsoft.com/office/drawing/2014/main" val="1623843173"/>
                    </a:ext>
                  </a:extLst>
                </a:gridCol>
                <a:gridCol w="246888">
                  <a:extLst>
                    <a:ext uri="{9D8B030D-6E8A-4147-A177-3AD203B41FA5}">
                      <a16:colId xmlns:a16="http://schemas.microsoft.com/office/drawing/2014/main" val="422526252"/>
                    </a:ext>
                  </a:extLst>
                </a:gridCol>
                <a:gridCol w="246888">
                  <a:extLst>
                    <a:ext uri="{9D8B030D-6E8A-4147-A177-3AD203B41FA5}">
                      <a16:colId xmlns:a16="http://schemas.microsoft.com/office/drawing/2014/main" val="1570530459"/>
                    </a:ext>
                  </a:extLst>
                </a:gridCol>
                <a:gridCol w="246888">
                  <a:extLst>
                    <a:ext uri="{9D8B030D-6E8A-4147-A177-3AD203B41FA5}">
                      <a16:colId xmlns:a16="http://schemas.microsoft.com/office/drawing/2014/main" val="1525640596"/>
                    </a:ext>
                  </a:extLst>
                </a:gridCol>
                <a:gridCol w="246888">
                  <a:extLst>
                    <a:ext uri="{9D8B030D-6E8A-4147-A177-3AD203B41FA5}">
                      <a16:colId xmlns:a16="http://schemas.microsoft.com/office/drawing/2014/main" val="2000255169"/>
                    </a:ext>
                  </a:extLst>
                </a:gridCol>
                <a:gridCol w="246888">
                  <a:extLst>
                    <a:ext uri="{9D8B030D-6E8A-4147-A177-3AD203B41FA5}">
                      <a16:colId xmlns:a16="http://schemas.microsoft.com/office/drawing/2014/main" val="2944772468"/>
                    </a:ext>
                  </a:extLst>
                </a:gridCol>
                <a:gridCol w="246888">
                  <a:extLst>
                    <a:ext uri="{9D8B030D-6E8A-4147-A177-3AD203B41FA5}">
                      <a16:colId xmlns:a16="http://schemas.microsoft.com/office/drawing/2014/main" val="2798742015"/>
                    </a:ext>
                  </a:extLst>
                </a:gridCol>
                <a:gridCol w="246888">
                  <a:extLst>
                    <a:ext uri="{9D8B030D-6E8A-4147-A177-3AD203B41FA5}">
                      <a16:colId xmlns:a16="http://schemas.microsoft.com/office/drawing/2014/main" val="1396275146"/>
                    </a:ext>
                  </a:extLst>
                </a:gridCol>
                <a:gridCol w="246888">
                  <a:extLst>
                    <a:ext uri="{9D8B030D-6E8A-4147-A177-3AD203B41FA5}">
                      <a16:colId xmlns:a16="http://schemas.microsoft.com/office/drawing/2014/main" val="3580383565"/>
                    </a:ext>
                  </a:extLst>
                </a:gridCol>
                <a:gridCol w="246888">
                  <a:extLst>
                    <a:ext uri="{9D8B030D-6E8A-4147-A177-3AD203B41FA5}">
                      <a16:colId xmlns:a16="http://schemas.microsoft.com/office/drawing/2014/main" val="422165586"/>
                    </a:ext>
                  </a:extLst>
                </a:gridCol>
                <a:gridCol w="246888">
                  <a:extLst>
                    <a:ext uri="{9D8B030D-6E8A-4147-A177-3AD203B41FA5}">
                      <a16:colId xmlns:a16="http://schemas.microsoft.com/office/drawing/2014/main" val="568886416"/>
                    </a:ext>
                  </a:extLst>
                </a:gridCol>
                <a:gridCol w="246888">
                  <a:extLst>
                    <a:ext uri="{9D8B030D-6E8A-4147-A177-3AD203B41FA5}">
                      <a16:colId xmlns:a16="http://schemas.microsoft.com/office/drawing/2014/main" val="3860062977"/>
                    </a:ext>
                  </a:extLst>
                </a:gridCol>
                <a:gridCol w="246888">
                  <a:extLst>
                    <a:ext uri="{9D8B030D-6E8A-4147-A177-3AD203B41FA5}">
                      <a16:colId xmlns:a16="http://schemas.microsoft.com/office/drawing/2014/main" val="2439638953"/>
                    </a:ext>
                  </a:extLst>
                </a:gridCol>
                <a:gridCol w="246888">
                  <a:extLst>
                    <a:ext uri="{9D8B030D-6E8A-4147-A177-3AD203B41FA5}">
                      <a16:colId xmlns:a16="http://schemas.microsoft.com/office/drawing/2014/main" val="3330273283"/>
                    </a:ext>
                  </a:extLst>
                </a:gridCol>
                <a:gridCol w="246888">
                  <a:extLst>
                    <a:ext uri="{9D8B030D-6E8A-4147-A177-3AD203B41FA5}">
                      <a16:colId xmlns:a16="http://schemas.microsoft.com/office/drawing/2014/main" val="4274047673"/>
                    </a:ext>
                  </a:extLst>
                </a:gridCol>
                <a:gridCol w="246888">
                  <a:extLst>
                    <a:ext uri="{9D8B030D-6E8A-4147-A177-3AD203B41FA5}">
                      <a16:colId xmlns:a16="http://schemas.microsoft.com/office/drawing/2014/main" val="4052469300"/>
                    </a:ext>
                  </a:extLst>
                </a:gridCol>
                <a:gridCol w="246888">
                  <a:extLst>
                    <a:ext uri="{9D8B030D-6E8A-4147-A177-3AD203B41FA5}">
                      <a16:colId xmlns:a16="http://schemas.microsoft.com/office/drawing/2014/main" val="64632943"/>
                    </a:ext>
                  </a:extLst>
                </a:gridCol>
                <a:gridCol w="246888">
                  <a:extLst>
                    <a:ext uri="{9D8B030D-6E8A-4147-A177-3AD203B41FA5}">
                      <a16:colId xmlns:a16="http://schemas.microsoft.com/office/drawing/2014/main" val="3123827735"/>
                    </a:ext>
                  </a:extLst>
                </a:gridCol>
                <a:gridCol w="246888">
                  <a:extLst>
                    <a:ext uri="{9D8B030D-6E8A-4147-A177-3AD203B41FA5}">
                      <a16:colId xmlns:a16="http://schemas.microsoft.com/office/drawing/2014/main" val="948785978"/>
                    </a:ext>
                  </a:extLst>
                </a:gridCol>
                <a:gridCol w="246888">
                  <a:extLst>
                    <a:ext uri="{9D8B030D-6E8A-4147-A177-3AD203B41FA5}">
                      <a16:colId xmlns:a16="http://schemas.microsoft.com/office/drawing/2014/main" val="1977127662"/>
                    </a:ext>
                  </a:extLst>
                </a:gridCol>
                <a:gridCol w="246888">
                  <a:extLst>
                    <a:ext uri="{9D8B030D-6E8A-4147-A177-3AD203B41FA5}">
                      <a16:colId xmlns:a16="http://schemas.microsoft.com/office/drawing/2014/main" val="4252998451"/>
                    </a:ext>
                  </a:extLst>
                </a:gridCol>
                <a:gridCol w="246888">
                  <a:extLst>
                    <a:ext uri="{9D8B030D-6E8A-4147-A177-3AD203B41FA5}">
                      <a16:colId xmlns:a16="http://schemas.microsoft.com/office/drawing/2014/main" val="211474090"/>
                    </a:ext>
                  </a:extLst>
                </a:gridCol>
                <a:gridCol w="246888">
                  <a:extLst>
                    <a:ext uri="{9D8B030D-6E8A-4147-A177-3AD203B41FA5}">
                      <a16:colId xmlns:a16="http://schemas.microsoft.com/office/drawing/2014/main" val="3820701712"/>
                    </a:ext>
                  </a:extLst>
                </a:gridCol>
                <a:gridCol w="246888">
                  <a:extLst>
                    <a:ext uri="{9D8B030D-6E8A-4147-A177-3AD203B41FA5}">
                      <a16:colId xmlns:a16="http://schemas.microsoft.com/office/drawing/2014/main" val="2893990937"/>
                    </a:ext>
                  </a:extLst>
                </a:gridCol>
                <a:gridCol w="246888">
                  <a:extLst>
                    <a:ext uri="{9D8B030D-6E8A-4147-A177-3AD203B41FA5}">
                      <a16:colId xmlns:a16="http://schemas.microsoft.com/office/drawing/2014/main" val="126548983"/>
                    </a:ext>
                  </a:extLst>
                </a:gridCol>
                <a:gridCol w="246888">
                  <a:extLst>
                    <a:ext uri="{9D8B030D-6E8A-4147-A177-3AD203B41FA5}">
                      <a16:colId xmlns:a16="http://schemas.microsoft.com/office/drawing/2014/main" val="587514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82161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- 2020-06-14 00:40:06</a:t>
                      </a:r>
                      <a:r>
                        <a:rPr kumimoji="0" lang="ar-AE" sz="1000" b="0" i="0" u="none" strike="noStrike" kern="1200" cap="none" spc="0" normalizeH="0" baseline="0" noProof="0">
                          <a:ln>
                            <a:noFill/>
                          </a:ln>
                          <a:solidFill>
                            <a:prstClr val="black"/>
                          </a:solidFill>
                          <a:effectLst/>
                          <a:uLnTx/>
                          <a:uFillTx/>
                          <a:latin typeface="+mn-lt"/>
                          <a:ea typeface="+mn-ea"/>
                          <a:cs typeface="+mn-cs"/>
                        </a:rPr>
                        <a:t>
 ہر فارورڈ کیا جانے والا میسج ضروری نہیں کہ صحیح ہو۔ تصدیق لازمی کرنی چاہیئے</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104009439_1461453297372208_8202386091482934473_n.jpg?_nc_cat=108&amp;_nc_sid=08861d&amp;_nc_eui2=AeH_IWSBbnDFu9uKsyPGDr6Gf6iBJJ4Hi3N_qIEkngeLcySAJDu2qStVkzik2ctR5Ew&amp;_nc_ohc=Kx7c7ouA_m0AX8kaJT6&amp;_nc_ht=scontent-iad3-1.xx&amp;oh=6c93903fc292b936084b6674b1dbd9b2&amp;oe=5F54E0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Punjab -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381.39001666667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8444.7647666667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11938.150666667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4778.5868333333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2370.0945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1363.8133166667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717.06748333333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4488.2222333333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84945.697516667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98226.03775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33976.640283333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9944.5043166667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3816.59815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1828.5463333333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3.9917666666667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14.266533333333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23.313366666667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9.3539666666667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3.6505666666667</a:t>
                      </a:r>
                    </a:p>
                  </a:txBody>
                  <a:tcPr/>
                </a:tc>
                <a:extLst>
                  <a:ext uri="{0D108BD9-81ED-4DB2-BD59-A6C34878D82A}">
                    <a16:rowId xmlns:a16="http://schemas.microsoft.com/office/drawing/2014/main" val="4139653902"/>
                  </a:ext>
                </a:extLst>
              </a:tr>
            </a:tbl>
          </a:graphicData>
        </a:graphic>
      </p:graphicFrame>
      <p:sp>
        <p:nvSpPr>
          <p:cNvPr id="4" name="Text Placeholder 3">
            <a:extLst>
              <a:ext uri="{FF2B5EF4-FFF2-40B4-BE49-F238E27FC236}">
                <a16:creationId xmlns:a16="http://schemas.microsoft.com/office/drawing/2014/main" id="{84E4D290-5495-481F-B446-4E2A28891944}"/>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389247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0224B-6E45-423E-8F66-5D9E693DBCDA}"/>
              </a:ext>
            </a:extLst>
          </p:cNvPr>
          <p:cNvSpPr>
            <a:spLocks noGrp="1"/>
          </p:cNvSpPr>
          <p:nvPr>
            <p:ph type="title"/>
          </p:nvPr>
        </p:nvSpPr>
        <p:spPr/>
        <p:txBody>
          <a:bodyPr/>
          <a:lstStyle/>
          <a:p>
            <a:r>
              <a:rPr lang="en-US"/>
              <a:t>Facebook Own Videos Demographics Table | HHT, PurAzm, HP - 14 of 14</a:t>
            </a:r>
          </a:p>
        </p:txBody>
      </p:sp>
      <p:graphicFrame>
        <p:nvGraphicFramePr>
          <p:cNvPr id="5" name="Table Placeholder 4">
            <a:extLst>
              <a:ext uri="{FF2B5EF4-FFF2-40B4-BE49-F238E27FC236}">
                <a16:creationId xmlns:a16="http://schemas.microsoft.com/office/drawing/2014/main" id="{7C7C6CF5-F53C-47CD-BEC6-CEC2F7B44A0C}"/>
              </a:ext>
            </a:extLst>
          </p:cNvPr>
          <p:cNvGraphicFramePr>
            <a:graphicFrameLocks noGrp="1"/>
          </p:cNvGraphicFramePr>
          <p:nvPr>
            <p:ph type="tbl" sz="quarter" idx="13"/>
            <p:extLst>
              <p:ext uri="{D42A27DB-BD31-4B8C-83A1-F6EECF244321}">
                <p14:modId xmlns:p14="http://schemas.microsoft.com/office/powerpoint/2010/main" val="1230696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37673565"/>
                    </a:ext>
                  </a:extLst>
                </a:gridCol>
                <a:gridCol w="740664">
                  <a:extLst>
                    <a:ext uri="{9D8B030D-6E8A-4147-A177-3AD203B41FA5}">
                      <a16:colId xmlns:a16="http://schemas.microsoft.com/office/drawing/2014/main" val="1504701912"/>
                    </a:ext>
                  </a:extLst>
                </a:gridCol>
                <a:gridCol w="246888">
                  <a:extLst>
                    <a:ext uri="{9D8B030D-6E8A-4147-A177-3AD203B41FA5}">
                      <a16:colId xmlns:a16="http://schemas.microsoft.com/office/drawing/2014/main" val="1338344683"/>
                    </a:ext>
                  </a:extLst>
                </a:gridCol>
                <a:gridCol w="246888">
                  <a:extLst>
                    <a:ext uri="{9D8B030D-6E8A-4147-A177-3AD203B41FA5}">
                      <a16:colId xmlns:a16="http://schemas.microsoft.com/office/drawing/2014/main" val="1202696066"/>
                    </a:ext>
                  </a:extLst>
                </a:gridCol>
                <a:gridCol w="246888">
                  <a:extLst>
                    <a:ext uri="{9D8B030D-6E8A-4147-A177-3AD203B41FA5}">
                      <a16:colId xmlns:a16="http://schemas.microsoft.com/office/drawing/2014/main" val="734728917"/>
                    </a:ext>
                  </a:extLst>
                </a:gridCol>
                <a:gridCol w="246888">
                  <a:extLst>
                    <a:ext uri="{9D8B030D-6E8A-4147-A177-3AD203B41FA5}">
                      <a16:colId xmlns:a16="http://schemas.microsoft.com/office/drawing/2014/main" val="3913252192"/>
                    </a:ext>
                  </a:extLst>
                </a:gridCol>
                <a:gridCol w="246888">
                  <a:extLst>
                    <a:ext uri="{9D8B030D-6E8A-4147-A177-3AD203B41FA5}">
                      <a16:colId xmlns:a16="http://schemas.microsoft.com/office/drawing/2014/main" val="2938879012"/>
                    </a:ext>
                  </a:extLst>
                </a:gridCol>
                <a:gridCol w="246888">
                  <a:extLst>
                    <a:ext uri="{9D8B030D-6E8A-4147-A177-3AD203B41FA5}">
                      <a16:colId xmlns:a16="http://schemas.microsoft.com/office/drawing/2014/main" val="3730892811"/>
                    </a:ext>
                  </a:extLst>
                </a:gridCol>
                <a:gridCol w="246888">
                  <a:extLst>
                    <a:ext uri="{9D8B030D-6E8A-4147-A177-3AD203B41FA5}">
                      <a16:colId xmlns:a16="http://schemas.microsoft.com/office/drawing/2014/main" val="2881014468"/>
                    </a:ext>
                  </a:extLst>
                </a:gridCol>
                <a:gridCol w="246888">
                  <a:extLst>
                    <a:ext uri="{9D8B030D-6E8A-4147-A177-3AD203B41FA5}">
                      <a16:colId xmlns:a16="http://schemas.microsoft.com/office/drawing/2014/main" val="472834737"/>
                    </a:ext>
                  </a:extLst>
                </a:gridCol>
                <a:gridCol w="246888">
                  <a:extLst>
                    <a:ext uri="{9D8B030D-6E8A-4147-A177-3AD203B41FA5}">
                      <a16:colId xmlns:a16="http://schemas.microsoft.com/office/drawing/2014/main" val="947579522"/>
                    </a:ext>
                  </a:extLst>
                </a:gridCol>
                <a:gridCol w="246888">
                  <a:extLst>
                    <a:ext uri="{9D8B030D-6E8A-4147-A177-3AD203B41FA5}">
                      <a16:colId xmlns:a16="http://schemas.microsoft.com/office/drawing/2014/main" val="2282054398"/>
                    </a:ext>
                  </a:extLst>
                </a:gridCol>
                <a:gridCol w="246888">
                  <a:extLst>
                    <a:ext uri="{9D8B030D-6E8A-4147-A177-3AD203B41FA5}">
                      <a16:colId xmlns:a16="http://schemas.microsoft.com/office/drawing/2014/main" val="1418146891"/>
                    </a:ext>
                  </a:extLst>
                </a:gridCol>
                <a:gridCol w="246888">
                  <a:extLst>
                    <a:ext uri="{9D8B030D-6E8A-4147-A177-3AD203B41FA5}">
                      <a16:colId xmlns:a16="http://schemas.microsoft.com/office/drawing/2014/main" val="1174936132"/>
                    </a:ext>
                  </a:extLst>
                </a:gridCol>
                <a:gridCol w="246888">
                  <a:extLst>
                    <a:ext uri="{9D8B030D-6E8A-4147-A177-3AD203B41FA5}">
                      <a16:colId xmlns:a16="http://schemas.microsoft.com/office/drawing/2014/main" val="1868437978"/>
                    </a:ext>
                  </a:extLst>
                </a:gridCol>
                <a:gridCol w="246888">
                  <a:extLst>
                    <a:ext uri="{9D8B030D-6E8A-4147-A177-3AD203B41FA5}">
                      <a16:colId xmlns:a16="http://schemas.microsoft.com/office/drawing/2014/main" val="4155827235"/>
                    </a:ext>
                  </a:extLst>
                </a:gridCol>
                <a:gridCol w="246888">
                  <a:extLst>
                    <a:ext uri="{9D8B030D-6E8A-4147-A177-3AD203B41FA5}">
                      <a16:colId xmlns:a16="http://schemas.microsoft.com/office/drawing/2014/main" val="318229771"/>
                    </a:ext>
                  </a:extLst>
                </a:gridCol>
                <a:gridCol w="246888">
                  <a:extLst>
                    <a:ext uri="{9D8B030D-6E8A-4147-A177-3AD203B41FA5}">
                      <a16:colId xmlns:a16="http://schemas.microsoft.com/office/drawing/2014/main" val="365111600"/>
                    </a:ext>
                  </a:extLst>
                </a:gridCol>
                <a:gridCol w="246888">
                  <a:extLst>
                    <a:ext uri="{9D8B030D-6E8A-4147-A177-3AD203B41FA5}">
                      <a16:colId xmlns:a16="http://schemas.microsoft.com/office/drawing/2014/main" val="3932341747"/>
                    </a:ext>
                  </a:extLst>
                </a:gridCol>
                <a:gridCol w="246888">
                  <a:extLst>
                    <a:ext uri="{9D8B030D-6E8A-4147-A177-3AD203B41FA5}">
                      <a16:colId xmlns:a16="http://schemas.microsoft.com/office/drawing/2014/main" val="3380184611"/>
                    </a:ext>
                  </a:extLst>
                </a:gridCol>
                <a:gridCol w="246888">
                  <a:extLst>
                    <a:ext uri="{9D8B030D-6E8A-4147-A177-3AD203B41FA5}">
                      <a16:colId xmlns:a16="http://schemas.microsoft.com/office/drawing/2014/main" val="3176078038"/>
                    </a:ext>
                  </a:extLst>
                </a:gridCol>
                <a:gridCol w="246888">
                  <a:extLst>
                    <a:ext uri="{9D8B030D-6E8A-4147-A177-3AD203B41FA5}">
                      <a16:colId xmlns:a16="http://schemas.microsoft.com/office/drawing/2014/main" val="3093970868"/>
                    </a:ext>
                  </a:extLst>
                </a:gridCol>
                <a:gridCol w="246888">
                  <a:extLst>
                    <a:ext uri="{9D8B030D-6E8A-4147-A177-3AD203B41FA5}">
                      <a16:colId xmlns:a16="http://schemas.microsoft.com/office/drawing/2014/main" val="914878684"/>
                    </a:ext>
                  </a:extLst>
                </a:gridCol>
                <a:gridCol w="246888">
                  <a:extLst>
                    <a:ext uri="{9D8B030D-6E8A-4147-A177-3AD203B41FA5}">
                      <a16:colId xmlns:a16="http://schemas.microsoft.com/office/drawing/2014/main" val="3786003362"/>
                    </a:ext>
                  </a:extLst>
                </a:gridCol>
                <a:gridCol w="246888">
                  <a:extLst>
                    <a:ext uri="{9D8B030D-6E8A-4147-A177-3AD203B41FA5}">
                      <a16:colId xmlns:a16="http://schemas.microsoft.com/office/drawing/2014/main" val="2730849103"/>
                    </a:ext>
                  </a:extLst>
                </a:gridCol>
                <a:gridCol w="246888">
                  <a:extLst>
                    <a:ext uri="{9D8B030D-6E8A-4147-A177-3AD203B41FA5}">
                      <a16:colId xmlns:a16="http://schemas.microsoft.com/office/drawing/2014/main" val="1067460263"/>
                    </a:ext>
                  </a:extLst>
                </a:gridCol>
                <a:gridCol w="246888">
                  <a:extLst>
                    <a:ext uri="{9D8B030D-6E8A-4147-A177-3AD203B41FA5}">
                      <a16:colId xmlns:a16="http://schemas.microsoft.com/office/drawing/2014/main" val="402525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953513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- 2020-06-10 23:07:33</a:t>
                      </a:r>
                      <a:r>
                        <a:rPr kumimoji="0" lang="ar-AE" sz="1000" b="0" i="0" u="none" strike="noStrike" kern="1200" cap="none" spc="0" normalizeH="0" baseline="0" noProof="0">
                          <a:ln>
                            <a:noFill/>
                          </a:ln>
                          <a:solidFill>
                            <a:prstClr val="black"/>
                          </a:solidFill>
                          <a:effectLst/>
                          <a:uLnTx/>
                          <a:uFillTx/>
                          <a:latin typeface="+mn-lt"/>
                          <a:ea typeface="+mn-ea"/>
                          <a:cs typeface="+mn-cs"/>
                        </a:rPr>
                        <a:t>
 لاک ڈاؤن میں نرمی سہولت کے لئیے کی گئی۔ مگر اس سے عوام کی ذمہ داری ختم نہیں ہوئی</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103320535_284076419440862_595312810931179120_n.jpg?_nc_cat=101&amp;_nc_sid=08861d&amp;_nc_eui2=AeFvjkO5ORpb1llMI4DbJKL0Qg02fC59aNhCDTZ8Ln1o2B-YS99rJlAgtHMbm18lNq4&amp;_nc_ohc=mD4pMciOU2MAX_ehAI8&amp;_nc_ht=scontent-iad3-1.xx&amp;oh=c76c60edd8e51cad281d91879177daaf&amp;oe=5F54F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Sindh -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6204.6751333333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9884.5745833333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11611.342483333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3620.9617166667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2444.84845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1880.7191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40594.96935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72663.6513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68315.41855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20274.397483333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7324.35215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3611.5444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1936.89955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53.851033333333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83.976866666667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14.685816666667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1418034255"/>
                  </a:ext>
                </a:extLst>
              </a:tr>
            </a:tbl>
          </a:graphicData>
        </a:graphic>
      </p:graphicFrame>
      <p:sp>
        <p:nvSpPr>
          <p:cNvPr id="4" name="Text Placeholder 3">
            <a:extLst>
              <a:ext uri="{FF2B5EF4-FFF2-40B4-BE49-F238E27FC236}">
                <a16:creationId xmlns:a16="http://schemas.microsoft.com/office/drawing/2014/main" id="{7E69D004-91F3-406D-BCF8-98005A837EF8}"/>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82547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DFFBC-81CA-495D-917C-00F03B29EC46}"/>
              </a:ext>
            </a:extLst>
          </p:cNvPr>
          <p:cNvSpPr>
            <a:spLocks noGrp="1"/>
          </p:cNvSpPr>
          <p:nvPr>
            <p:ph type="title"/>
          </p:nvPr>
        </p:nvSpPr>
        <p:spPr/>
        <p:txBody>
          <a:bodyPr/>
          <a:lstStyle/>
          <a:p>
            <a:r>
              <a:rPr lang="en-US"/>
              <a:t>Facebook Own Videos Table | HHT, PurAzm, HP - 1 of 14</a:t>
            </a:r>
          </a:p>
        </p:txBody>
      </p:sp>
      <p:graphicFrame>
        <p:nvGraphicFramePr>
          <p:cNvPr id="5" name="Table Placeholder 4">
            <a:extLst>
              <a:ext uri="{FF2B5EF4-FFF2-40B4-BE49-F238E27FC236}">
                <a16:creationId xmlns:a16="http://schemas.microsoft.com/office/drawing/2014/main" id="{7ACE7C55-4666-42F7-8BD2-5E28A7C801E0}"/>
              </a:ext>
            </a:extLst>
          </p:cNvPr>
          <p:cNvGraphicFramePr>
            <a:graphicFrameLocks noGrp="1"/>
          </p:cNvGraphicFramePr>
          <p:nvPr>
            <p:ph type="tbl" sz="quarter" idx="13"/>
            <p:extLst>
              <p:ext uri="{D42A27DB-BD31-4B8C-83A1-F6EECF244321}">
                <p14:modId xmlns:p14="http://schemas.microsoft.com/office/powerpoint/2010/main" val="1321622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354563026"/>
                    </a:ext>
                  </a:extLst>
                </a:gridCol>
                <a:gridCol w="740664">
                  <a:extLst>
                    <a:ext uri="{9D8B030D-6E8A-4147-A177-3AD203B41FA5}">
                      <a16:colId xmlns:a16="http://schemas.microsoft.com/office/drawing/2014/main" val="2907045568"/>
                    </a:ext>
                  </a:extLst>
                </a:gridCol>
                <a:gridCol w="208280">
                  <a:extLst>
                    <a:ext uri="{9D8B030D-6E8A-4147-A177-3AD203B41FA5}">
                      <a16:colId xmlns:a16="http://schemas.microsoft.com/office/drawing/2014/main" val="141851565"/>
                    </a:ext>
                  </a:extLst>
                </a:gridCol>
                <a:gridCol w="246888">
                  <a:extLst>
                    <a:ext uri="{9D8B030D-6E8A-4147-A177-3AD203B41FA5}">
                      <a16:colId xmlns:a16="http://schemas.microsoft.com/office/drawing/2014/main" val="4085030627"/>
                    </a:ext>
                  </a:extLst>
                </a:gridCol>
                <a:gridCol w="246888">
                  <a:extLst>
                    <a:ext uri="{9D8B030D-6E8A-4147-A177-3AD203B41FA5}">
                      <a16:colId xmlns:a16="http://schemas.microsoft.com/office/drawing/2014/main" val="434364127"/>
                    </a:ext>
                  </a:extLst>
                </a:gridCol>
                <a:gridCol w="246888">
                  <a:extLst>
                    <a:ext uri="{9D8B030D-6E8A-4147-A177-3AD203B41FA5}">
                      <a16:colId xmlns:a16="http://schemas.microsoft.com/office/drawing/2014/main" val="29196849"/>
                    </a:ext>
                  </a:extLst>
                </a:gridCol>
                <a:gridCol w="246888">
                  <a:extLst>
                    <a:ext uri="{9D8B030D-6E8A-4147-A177-3AD203B41FA5}">
                      <a16:colId xmlns:a16="http://schemas.microsoft.com/office/drawing/2014/main" val="2494541393"/>
                    </a:ext>
                  </a:extLst>
                </a:gridCol>
                <a:gridCol w="246888">
                  <a:extLst>
                    <a:ext uri="{9D8B030D-6E8A-4147-A177-3AD203B41FA5}">
                      <a16:colId xmlns:a16="http://schemas.microsoft.com/office/drawing/2014/main" val="1106146788"/>
                    </a:ext>
                  </a:extLst>
                </a:gridCol>
                <a:gridCol w="246888">
                  <a:extLst>
                    <a:ext uri="{9D8B030D-6E8A-4147-A177-3AD203B41FA5}">
                      <a16:colId xmlns:a16="http://schemas.microsoft.com/office/drawing/2014/main" val="4081272921"/>
                    </a:ext>
                  </a:extLst>
                </a:gridCol>
                <a:gridCol w="246888">
                  <a:extLst>
                    <a:ext uri="{9D8B030D-6E8A-4147-A177-3AD203B41FA5}">
                      <a16:colId xmlns:a16="http://schemas.microsoft.com/office/drawing/2014/main" val="1989251991"/>
                    </a:ext>
                  </a:extLst>
                </a:gridCol>
                <a:gridCol w="246888">
                  <a:extLst>
                    <a:ext uri="{9D8B030D-6E8A-4147-A177-3AD203B41FA5}">
                      <a16:colId xmlns:a16="http://schemas.microsoft.com/office/drawing/2014/main" val="2579326044"/>
                    </a:ext>
                  </a:extLst>
                </a:gridCol>
                <a:gridCol w="246888">
                  <a:extLst>
                    <a:ext uri="{9D8B030D-6E8A-4147-A177-3AD203B41FA5}">
                      <a16:colId xmlns:a16="http://schemas.microsoft.com/office/drawing/2014/main" val="308228925"/>
                    </a:ext>
                  </a:extLst>
                </a:gridCol>
                <a:gridCol w="246888">
                  <a:extLst>
                    <a:ext uri="{9D8B030D-6E8A-4147-A177-3AD203B41FA5}">
                      <a16:colId xmlns:a16="http://schemas.microsoft.com/office/drawing/2014/main" val="2275247623"/>
                    </a:ext>
                  </a:extLst>
                </a:gridCol>
                <a:gridCol w="246888">
                  <a:extLst>
                    <a:ext uri="{9D8B030D-6E8A-4147-A177-3AD203B41FA5}">
                      <a16:colId xmlns:a16="http://schemas.microsoft.com/office/drawing/2014/main" val="2211051723"/>
                    </a:ext>
                  </a:extLst>
                </a:gridCol>
                <a:gridCol w="246888">
                  <a:extLst>
                    <a:ext uri="{9D8B030D-6E8A-4147-A177-3AD203B41FA5}">
                      <a16:colId xmlns:a16="http://schemas.microsoft.com/office/drawing/2014/main" val="3303073679"/>
                    </a:ext>
                  </a:extLst>
                </a:gridCol>
                <a:gridCol w="246888">
                  <a:extLst>
                    <a:ext uri="{9D8B030D-6E8A-4147-A177-3AD203B41FA5}">
                      <a16:colId xmlns:a16="http://schemas.microsoft.com/office/drawing/2014/main" val="3975037330"/>
                    </a:ext>
                  </a:extLst>
                </a:gridCol>
                <a:gridCol w="246888">
                  <a:extLst>
                    <a:ext uri="{9D8B030D-6E8A-4147-A177-3AD203B41FA5}">
                      <a16:colId xmlns:a16="http://schemas.microsoft.com/office/drawing/2014/main" val="1712823773"/>
                    </a:ext>
                  </a:extLst>
                </a:gridCol>
                <a:gridCol w="246888">
                  <a:extLst>
                    <a:ext uri="{9D8B030D-6E8A-4147-A177-3AD203B41FA5}">
                      <a16:colId xmlns:a16="http://schemas.microsoft.com/office/drawing/2014/main" val="2930519421"/>
                    </a:ext>
                  </a:extLst>
                </a:gridCol>
                <a:gridCol w="246888">
                  <a:extLst>
                    <a:ext uri="{9D8B030D-6E8A-4147-A177-3AD203B41FA5}">
                      <a16:colId xmlns:a16="http://schemas.microsoft.com/office/drawing/2014/main" val="1890791738"/>
                    </a:ext>
                  </a:extLst>
                </a:gridCol>
                <a:gridCol w="246888">
                  <a:extLst>
                    <a:ext uri="{9D8B030D-6E8A-4147-A177-3AD203B41FA5}">
                      <a16:colId xmlns:a16="http://schemas.microsoft.com/office/drawing/2014/main" val="3450866745"/>
                    </a:ext>
                  </a:extLst>
                </a:gridCol>
                <a:gridCol w="246888">
                  <a:extLst>
                    <a:ext uri="{9D8B030D-6E8A-4147-A177-3AD203B41FA5}">
                      <a16:colId xmlns:a16="http://schemas.microsoft.com/office/drawing/2014/main" val="2562047384"/>
                    </a:ext>
                  </a:extLst>
                </a:gridCol>
                <a:gridCol w="246888">
                  <a:extLst>
                    <a:ext uri="{9D8B030D-6E8A-4147-A177-3AD203B41FA5}">
                      <a16:colId xmlns:a16="http://schemas.microsoft.com/office/drawing/2014/main" val="2507722349"/>
                    </a:ext>
                  </a:extLst>
                </a:gridCol>
                <a:gridCol w="246888">
                  <a:extLst>
                    <a:ext uri="{9D8B030D-6E8A-4147-A177-3AD203B41FA5}">
                      <a16:colId xmlns:a16="http://schemas.microsoft.com/office/drawing/2014/main" val="2772313763"/>
                    </a:ext>
                  </a:extLst>
                </a:gridCol>
                <a:gridCol w="208280">
                  <a:extLst>
                    <a:ext uri="{9D8B030D-6E8A-4147-A177-3AD203B41FA5}">
                      <a16:colId xmlns:a16="http://schemas.microsoft.com/office/drawing/2014/main" val="1759075876"/>
                    </a:ext>
                  </a:extLst>
                </a:gridCol>
                <a:gridCol w="208280">
                  <a:extLst>
                    <a:ext uri="{9D8B030D-6E8A-4147-A177-3AD203B41FA5}">
                      <a16:colId xmlns:a16="http://schemas.microsoft.com/office/drawing/2014/main" val="2432017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868924559"/>
                  </a:ext>
                </a:extLst>
              </a:tr>
            </a:tbl>
          </a:graphicData>
        </a:graphic>
      </p:graphicFrame>
      <p:sp>
        <p:nvSpPr>
          <p:cNvPr id="4" name="Text Placeholder 3">
            <a:extLst>
              <a:ext uri="{FF2B5EF4-FFF2-40B4-BE49-F238E27FC236}">
                <a16:creationId xmlns:a16="http://schemas.microsoft.com/office/drawing/2014/main" id="{DA9B80B4-E243-471B-8291-DB291D4453D4}"/>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4271672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0B74C-7371-497E-864F-00C6CEF618A0}"/>
              </a:ext>
            </a:extLst>
          </p:cNvPr>
          <p:cNvSpPr>
            <a:spLocks noGrp="1"/>
          </p:cNvSpPr>
          <p:nvPr>
            <p:ph type="title"/>
          </p:nvPr>
        </p:nvSpPr>
        <p:spPr/>
        <p:txBody>
          <a:bodyPr/>
          <a:lstStyle/>
          <a:p>
            <a:r>
              <a:rPr lang="en-US"/>
              <a:t>Facebook Own Videos Table | HHT, PurAzm, HP - 2 of 14</a:t>
            </a:r>
          </a:p>
        </p:txBody>
      </p:sp>
      <p:graphicFrame>
        <p:nvGraphicFramePr>
          <p:cNvPr id="5" name="Table Placeholder 4">
            <a:extLst>
              <a:ext uri="{FF2B5EF4-FFF2-40B4-BE49-F238E27FC236}">
                <a16:creationId xmlns:a16="http://schemas.microsoft.com/office/drawing/2014/main" id="{3E6C7C89-752E-4B3F-8C87-317AD07ECFB4}"/>
              </a:ext>
            </a:extLst>
          </p:cNvPr>
          <p:cNvGraphicFramePr>
            <a:graphicFrameLocks noGrp="1"/>
          </p:cNvGraphicFramePr>
          <p:nvPr>
            <p:ph type="tbl" sz="quarter" idx="13"/>
            <p:extLst>
              <p:ext uri="{D42A27DB-BD31-4B8C-83A1-F6EECF244321}">
                <p14:modId xmlns:p14="http://schemas.microsoft.com/office/powerpoint/2010/main" val="3035534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121391983"/>
                    </a:ext>
                  </a:extLst>
                </a:gridCol>
                <a:gridCol w="740664">
                  <a:extLst>
                    <a:ext uri="{9D8B030D-6E8A-4147-A177-3AD203B41FA5}">
                      <a16:colId xmlns:a16="http://schemas.microsoft.com/office/drawing/2014/main" val="2500900977"/>
                    </a:ext>
                  </a:extLst>
                </a:gridCol>
                <a:gridCol w="208280">
                  <a:extLst>
                    <a:ext uri="{9D8B030D-6E8A-4147-A177-3AD203B41FA5}">
                      <a16:colId xmlns:a16="http://schemas.microsoft.com/office/drawing/2014/main" val="4239677366"/>
                    </a:ext>
                  </a:extLst>
                </a:gridCol>
                <a:gridCol w="246888">
                  <a:extLst>
                    <a:ext uri="{9D8B030D-6E8A-4147-A177-3AD203B41FA5}">
                      <a16:colId xmlns:a16="http://schemas.microsoft.com/office/drawing/2014/main" val="3580973293"/>
                    </a:ext>
                  </a:extLst>
                </a:gridCol>
                <a:gridCol w="246888">
                  <a:extLst>
                    <a:ext uri="{9D8B030D-6E8A-4147-A177-3AD203B41FA5}">
                      <a16:colId xmlns:a16="http://schemas.microsoft.com/office/drawing/2014/main" val="35580305"/>
                    </a:ext>
                  </a:extLst>
                </a:gridCol>
                <a:gridCol w="246888">
                  <a:extLst>
                    <a:ext uri="{9D8B030D-6E8A-4147-A177-3AD203B41FA5}">
                      <a16:colId xmlns:a16="http://schemas.microsoft.com/office/drawing/2014/main" val="563507857"/>
                    </a:ext>
                  </a:extLst>
                </a:gridCol>
                <a:gridCol w="246888">
                  <a:extLst>
                    <a:ext uri="{9D8B030D-6E8A-4147-A177-3AD203B41FA5}">
                      <a16:colId xmlns:a16="http://schemas.microsoft.com/office/drawing/2014/main" val="827708692"/>
                    </a:ext>
                  </a:extLst>
                </a:gridCol>
                <a:gridCol w="246888">
                  <a:extLst>
                    <a:ext uri="{9D8B030D-6E8A-4147-A177-3AD203B41FA5}">
                      <a16:colId xmlns:a16="http://schemas.microsoft.com/office/drawing/2014/main" val="3191821703"/>
                    </a:ext>
                  </a:extLst>
                </a:gridCol>
                <a:gridCol w="246888">
                  <a:extLst>
                    <a:ext uri="{9D8B030D-6E8A-4147-A177-3AD203B41FA5}">
                      <a16:colId xmlns:a16="http://schemas.microsoft.com/office/drawing/2014/main" val="1678352947"/>
                    </a:ext>
                  </a:extLst>
                </a:gridCol>
                <a:gridCol w="246888">
                  <a:extLst>
                    <a:ext uri="{9D8B030D-6E8A-4147-A177-3AD203B41FA5}">
                      <a16:colId xmlns:a16="http://schemas.microsoft.com/office/drawing/2014/main" val="3294854430"/>
                    </a:ext>
                  </a:extLst>
                </a:gridCol>
                <a:gridCol w="246888">
                  <a:extLst>
                    <a:ext uri="{9D8B030D-6E8A-4147-A177-3AD203B41FA5}">
                      <a16:colId xmlns:a16="http://schemas.microsoft.com/office/drawing/2014/main" val="239784962"/>
                    </a:ext>
                  </a:extLst>
                </a:gridCol>
                <a:gridCol w="246888">
                  <a:extLst>
                    <a:ext uri="{9D8B030D-6E8A-4147-A177-3AD203B41FA5}">
                      <a16:colId xmlns:a16="http://schemas.microsoft.com/office/drawing/2014/main" val="111645638"/>
                    </a:ext>
                  </a:extLst>
                </a:gridCol>
                <a:gridCol w="246888">
                  <a:extLst>
                    <a:ext uri="{9D8B030D-6E8A-4147-A177-3AD203B41FA5}">
                      <a16:colId xmlns:a16="http://schemas.microsoft.com/office/drawing/2014/main" val="474251749"/>
                    </a:ext>
                  </a:extLst>
                </a:gridCol>
                <a:gridCol w="246888">
                  <a:extLst>
                    <a:ext uri="{9D8B030D-6E8A-4147-A177-3AD203B41FA5}">
                      <a16:colId xmlns:a16="http://schemas.microsoft.com/office/drawing/2014/main" val="1527434930"/>
                    </a:ext>
                  </a:extLst>
                </a:gridCol>
                <a:gridCol w="246888">
                  <a:extLst>
                    <a:ext uri="{9D8B030D-6E8A-4147-A177-3AD203B41FA5}">
                      <a16:colId xmlns:a16="http://schemas.microsoft.com/office/drawing/2014/main" val="2511616851"/>
                    </a:ext>
                  </a:extLst>
                </a:gridCol>
                <a:gridCol w="246888">
                  <a:extLst>
                    <a:ext uri="{9D8B030D-6E8A-4147-A177-3AD203B41FA5}">
                      <a16:colId xmlns:a16="http://schemas.microsoft.com/office/drawing/2014/main" val="1227123750"/>
                    </a:ext>
                  </a:extLst>
                </a:gridCol>
                <a:gridCol w="246888">
                  <a:extLst>
                    <a:ext uri="{9D8B030D-6E8A-4147-A177-3AD203B41FA5}">
                      <a16:colId xmlns:a16="http://schemas.microsoft.com/office/drawing/2014/main" val="892638861"/>
                    </a:ext>
                  </a:extLst>
                </a:gridCol>
                <a:gridCol w="246888">
                  <a:extLst>
                    <a:ext uri="{9D8B030D-6E8A-4147-A177-3AD203B41FA5}">
                      <a16:colId xmlns:a16="http://schemas.microsoft.com/office/drawing/2014/main" val="261147551"/>
                    </a:ext>
                  </a:extLst>
                </a:gridCol>
                <a:gridCol w="246888">
                  <a:extLst>
                    <a:ext uri="{9D8B030D-6E8A-4147-A177-3AD203B41FA5}">
                      <a16:colId xmlns:a16="http://schemas.microsoft.com/office/drawing/2014/main" val="1690307382"/>
                    </a:ext>
                  </a:extLst>
                </a:gridCol>
                <a:gridCol w="246888">
                  <a:extLst>
                    <a:ext uri="{9D8B030D-6E8A-4147-A177-3AD203B41FA5}">
                      <a16:colId xmlns:a16="http://schemas.microsoft.com/office/drawing/2014/main" val="2325008785"/>
                    </a:ext>
                  </a:extLst>
                </a:gridCol>
                <a:gridCol w="246888">
                  <a:extLst>
                    <a:ext uri="{9D8B030D-6E8A-4147-A177-3AD203B41FA5}">
                      <a16:colId xmlns:a16="http://schemas.microsoft.com/office/drawing/2014/main" val="2725088461"/>
                    </a:ext>
                  </a:extLst>
                </a:gridCol>
                <a:gridCol w="246888">
                  <a:extLst>
                    <a:ext uri="{9D8B030D-6E8A-4147-A177-3AD203B41FA5}">
                      <a16:colId xmlns:a16="http://schemas.microsoft.com/office/drawing/2014/main" val="3979180687"/>
                    </a:ext>
                  </a:extLst>
                </a:gridCol>
                <a:gridCol w="246888">
                  <a:extLst>
                    <a:ext uri="{9D8B030D-6E8A-4147-A177-3AD203B41FA5}">
                      <a16:colId xmlns:a16="http://schemas.microsoft.com/office/drawing/2014/main" val="2867501269"/>
                    </a:ext>
                  </a:extLst>
                </a:gridCol>
                <a:gridCol w="208280">
                  <a:extLst>
                    <a:ext uri="{9D8B030D-6E8A-4147-A177-3AD203B41FA5}">
                      <a16:colId xmlns:a16="http://schemas.microsoft.com/office/drawing/2014/main" val="363610663"/>
                    </a:ext>
                  </a:extLst>
                </a:gridCol>
                <a:gridCol w="208280">
                  <a:extLst>
                    <a:ext uri="{9D8B030D-6E8A-4147-A177-3AD203B41FA5}">
                      <a16:colId xmlns:a16="http://schemas.microsoft.com/office/drawing/2014/main" val="2021181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39166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- 2020-07-29 01:12:16</a:t>
                      </a:r>
                      <a:r>
                        <a:rPr kumimoji="0" lang="ar-AE" sz="1000" b="0" i="0" u="none" strike="noStrike" kern="1200" cap="none" spc="0" normalizeH="0" baseline="0" noProof="0">
                          <a:ln>
                            <a:noFill/>
                          </a:ln>
                          <a:solidFill>
                            <a:prstClr val="black"/>
                          </a:solidFill>
                          <a:effectLst/>
                          <a:uLnTx/>
                          <a:uFillTx/>
                          <a:latin typeface="+mn-lt"/>
                          <a:ea typeface="+mn-ea"/>
                          <a:cs typeface="+mn-cs"/>
                        </a:rPr>
                        <a:t>
 کرونا وائرس کی وجہ سے اس سال عید الاضحی باقی تمام سالوں کی عیدوں سے مختلف ہوگی۔ ہماری تھوڑی سی احتیاط کئی زندگیاں بچا سکتی ہے</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116703728_2672608563005549_8043474711549473148_n.jpg?_nc_cat=104&amp;_nc_sid=08861d&amp;_nc_eui2=AeEKe0NFV3ZtCCTj4L2_4lSAOBKBv6WkUCo4EoG_paRQKmIbwbX5GIZ8H5iNQpeolh8&amp;_nc_ohc=9NYKt0dtYU4AX_24b_H&amp;_nc_ht=scontent-iad3-1.xx&amp;oh=7b36dda7c0a06fac3afd5c3173dbde72&amp;oe=5F57E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9.24 %</a:t>
                      </a:r>
                    </a:p>
                  </a:txBody>
                  <a:tcPr/>
                </a:tc>
                <a:extLst>
                  <a:ext uri="{0D108BD9-81ED-4DB2-BD59-A6C34878D82A}">
                    <a16:rowId xmlns:a16="http://schemas.microsoft.com/office/drawing/2014/main" val="2063552619"/>
                  </a:ext>
                </a:extLst>
              </a:tr>
            </a:tbl>
          </a:graphicData>
        </a:graphic>
      </p:graphicFrame>
      <p:sp>
        <p:nvSpPr>
          <p:cNvPr id="4" name="Text Placeholder 3">
            <a:extLst>
              <a:ext uri="{FF2B5EF4-FFF2-40B4-BE49-F238E27FC236}">
                <a16:creationId xmlns:a16="http://schemas.microsoft.com/office/drawing/2014/main" id="{CE9C0CE1-4106-4862-8567-1A95CD9B677E}"/>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2798075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0092E-EB49-45A5-8107-EAC6E0D6C8AB}"/>
              </a:ext>
            </a:extLst>
          </p:cNvPr>
          <p:cNvSpPr>
            <a:spLocks noGrp="1"/>
          </p:cNvSpPr>
          <p:nvPr>
            <p:ph type="title"/>
          </p:nvPr>
        </p:nvSpPr>
        <p:spPr/>
        <p:txBody>
          <a:bodyPr/>
          <a:lstStyle/>
          <a:p>
            <a:r>
              <a:rPr lang="en-US"/>
              <a:t>Facebook Own Videos Table | HHT, PurAzm, HP - 3 of 14</a:t>
            </a:r>
          </a:p>
        </p:txBody>
      </p:sp>
      <p:graphicFrame>
        <p:nvGraphicFramePr>
          <p:cNvPr id="5" name="Table Placeholder 4">
            <a:extLst>
              <a:ext uri="{FF2B5EF4-FFF2-40B4-BE49-F238E27FC236}">
                <a16:creationId xmlns:a16="http://schemas.microsoft.com/office/drawing/2014/main" id="{2F225BF9-EA29-4D9C-AC2F-27AD15389C22}"/>
              </a:ext>
            </a:extLst>
          </p:cNvPr>
          <p:cNvGraphicFramePr>
            <a:graphicFrameLocks noGrp="1"/>
          </p:cNvGraphicFramePr>
          <p:nvPr>
            <p:ph type="tbl" sz="quarter" idx="13"/>
            <p:extLst>
              <p:ext uri="{D42A27DB-BD31-4B8C-83A1-F6EECF244321}">
                <p14:modId xmlns:p14="http://schemas.microsoft.com/office/powerpoint/2010/main" val="2542279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391616026"/>
                    </a:ext>
                  </a:extLst>
                </a:gridCol>
                <a:gridCol w="740664">
                  <a:extLst>
                    <a:ext uri="{9D8B030D-6E8A-4147-A177-3AD203B41FA5}">
                      <a16:colId xmlns:a16="http://schemas.microsoft.com/office/drawing/2014/main" val="3505887115"/>
                    </a:ext>
                  </a:extLst>
                </a:gridCol>
                <a:gridCol w="208280">
                  <a:extLst>
                    <a:ext uri="{9D8B030D-6E8A-4147-A177-3AD203B41FA5}">
                      <a16:colId xmlns:a16="http://schemas.microsoft.com/office/drawing/2014/main" val="1443360986"/>
                    </a:ext>
                  </a:extLst>
                </a:gridCol>
                <a:gridCol w="246888">
                  <a:extLst>
                    <a:ext uri="{9D8B030D-6E8A-4147-A177-3AD203B41FA5}">
                      <a16:colId xmlns:a16="http://schemas.microsoft.com/office/drawing/2014/main" val="1232177745"/>
                    </a:ext>
                  </a:extLst>
                </a:gridCol>
                <a:gridCol w="246888">
                  <a:extLst>
                    <a:ext uri="{9D8B030D-6E8A-4147-A177-3AD203B41FA5}">
                      <a16:colId xmlns:a16="http://schemas.microsoft.com/office/drawing/2014/main" val="2854393299"/>
                    </a:ext>
                  </a:extLst>
                </a:gridCol>
                <a:gridCol w="246888">
                  <a:extLst>
                    <a:ext uri="{9D8B030D-6E8A-4147-A177-3AD203B41FA5}">
                      <a16:colId xmlns:a16="http://schemas.microsoft.com/office/drawing/2014/main" val="3687905556"/>
                    </a:ext>
                  </a:extLst>
                </a:gridCol>
                <a:gridCol w="246888">
                  <a:extLst>
                    <a:ext uri="{9D8B030D-6E8A-4147-A177-3AD203B41FA5}">
                      <a16:colId xmlns:a16="http://schemas.microsoft.com/office/drawing/2014/main" val="517734570"/>
                    </a:ext>
                  </a:extLst>
                </a:gridCol>
                <a:gridCol w="246888">
                  <a:extLst>
                    <a:ext uri="{9D8B030D-6E8A-4147-A177-3AD203B41FA5}">
                      <a16:colId xmlns:a16="http://schemas.microsoft.com/office/drawing/2014/main" val="3231311316"/>
                    </a:ext>
                  </a:extLst>
                </a:gridCol>
                <a:gridCol w="246888">
                  <a:extLst>
                    <a:ext uri="{9D8B030D-6E8A-4147-A177-3AD203B41FA5}">
                      <a16:colId xmlns:a16="http://schemas.microsoft.com/office/drawing/2014/main" val="365967188"/>
                    </a:ext>
                  </a:extLst>
                </a:gridCol>
                <a:gridCol w="246888">
                  <a:extLst>
                    <a:ext uri="{9D8B030D-6E8A-4147-A177-3AD203B41FA5}">
                      <a16:colId xmlns:a16="http://schemas.microsoft.com/office/drawing/2014/main" val="808806199"/>
                    </a:ext>
                  </a:extLst>
                </a:gridCol>
                <a:gridCol w="246888">
                  <a:extLst>
                    <a:ext uri="{9D8B030D-6E8A-4147-A177-3AD203B41FA5}">
                      <a16:colId xmlns:a16="http://schemas.microsoft.com/office/drawing/2014/main" val="1336469285"/>
                    </a:ext>
                  </a:extLst>
                </a:gridCol>
                <a:gridCol w="246888">
                  <a:extLst>
                    <a:ext uri="{9D8B030D-6E8A-4147-A177-3AD203B41FA5}">
                      <a16:colId xmlns:a16="http://schemas.microsoft.com/office/drawing/2014/main" val="993316534"/>
                    </a:ext>
                  </a:extLst>
                </a:gridCol>
                <a:gridCol w="246888">
                  <a:extLst>
                    <a:ext uri="{9D8B030D-6E8A-4147-A177-3AD203B41FA5}">
                      <a16:colId xmlns:a16="http://schemas.microsoft.com/office/drawing/2014/main" val="3802894958"/>
                    </a:ext>
                  </a:extLst>
                </a:gridCol>
                <a:gridCol w="246888">
                  <a:extLst>
                    <a:ext uri="{9D8B030D-6E8A-4147-A177-3AD203B41FA5}">
                      <a16:colId xmlns:a16="http://schemas.microsoft.com/office/drawing/2014/main" val="3683811706"/>
                    </a:ext>
                  </a:extLst>
                </a:gridCol>
                <a:gridCol w="246888">
                  <a:extLst>
                    <a:ext uri="{9D8B030D-6E8A-4147-A177-3AD203B41FA5}">
                      <a16:colId xmlns:a16="http://schemas.microsoft.com/office/drawing/2014/main" val="3973091482"/>
                    </a:ext>
                  </a:extLst>
                </a:gridCol>
                <a:gridCol w="246888">
                  <a:extLst>
                    <a:ext uri="{9D8B030D-6E8A-4147-A177-3AD203B41FA5}">
                      <a16:colId xmlns:a16="http://schemas.microsoft.com/office/drawing/2014/main" val="3265051639"/>
                    </a:ext>
                  </a:extLst>
                </a:gridCol>
                <a:gridCol w="246888">
                  <a:extLst>
                    <a:ext uri="{9D8B030D-6E8A-4147-A177-3AD203B41FA5}">
                      <a16:colId xmlns:a16="http://schemas.microsoft.com/office/drawing/2014/main" val="958200157"/>
                    </a:ext>
                  </a:extLst>
                </a:gridCol>
                <a:gridCol w="246888">
                  <a:extLst>
                    <a:ext uri="{9D8B030D-6E8A-4147-A177-3AD203B41FA5}">
                      <a16:colId xmlns:a16="http://schemas.microsoft.com/office/drawing/2014/main" val="1234235259"/>
                    </a:ext>
                  </a:extLst>
                </a:gridCol>
                <a:gridCol w="246888">
                  <a:extLst>
                    <a:ext uri="{9D8B030D-6E8A-4147-A177-3AD203B41FA5}">
                      <a16:colId xmlns:a16="http://schemas.microsoft.com/office/drawing/2014/main" val="2390232558"/>
                    </a:ext>
                  </a:extLst>
                </a:gridCol>
                <a:gridCol w="246888">
                  <a:extLst>
                    <a:ext uri="{9D8B030D-6E8A-4147-A177-3AD203B41FA5}">
                      <a16:colId xmlns:a16="http://schemas.microsoft.com/office/drawing/2014/main" val="2428716669"/>
                    </a:ext>
                  </a:extLst>
                </a:gridCol>
                <a:gridCol w="246888">
                  <a:extLst>
                    <a:ext uri="{9D8B030D-6E8A-4147-A177-3AD203B41FA5}">
                      <a16:colId xmlns:a16="http://schemas.microsoft.com/office/drawing/2014/main" val="3723073553"/>
                    </a:ext>
                  </a:extLst>
                </a:gridCol>
                <a:gridCol w="246888">
                  <a:extLst>
                    <a:ext uri="{9D8B030D-6E8A-4147-A177-3AD203B41FA5}">
                      <a16:colId xmlns:a16="http://schemas.microsoft.com/office/drawing/2014/main" val="746281311"/>
                    </a:ext>
                  </a:extLst>
                </a:gridCol>
                <a:gridCol w="246888">
                  <a:extLst>
                    <a:ext uri="{9D8B030D-6E8A-4147-A177-3AD203B41FA5}">
                      <a16:colId xmlns:a16="http://schemas.microsoft.com/office/drawing/2014/main" val="3746261945"/>
                    </a:ext>
                  </a:extLst>
                </a:gridCol>
                <a:gridCol w="208280">
                  <a:extLst>
                    <a:ext uri="{9D8B030D-6E8A-4147-A177-3AD203B41FA5}">
                      <a16:colId xmlns:a16="http://schemas.microsoft.com/office/drawing/2014/main" val="2125740535"/>
                    </a:ext>
                  </a:extLst>
                </a:gridCol>
                <a:gridCol w="208280">
                  <a:extLst>
                    <a:ext uri="{9D8B030D-6E8A-4147-A177-3AD203B41FA5}">
                      <a16:colId xmlns:a16="http://schemas.microsoft.com/office/drawing/2014/main" val="2355961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81092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Haqdaar - 2020-07-25 11:23:09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خیرات و عطیات دیتے وقت، مستحقین کے نام پر پیسے اکٹھا کرنے والی ان کالی بھیڑوں کو پہچانیں جو یہ پیسہ انسان دشمن سرگرمیوں میں استعمال کر سکتی ہیں۔ 
اس عیدالاضحی کے موقع پردیکھ بھال، چھان بین اور دلی اطمینان کرنے کے بعد ہی اپنے قربانی کے جانوروں کی کھالیں فلاح و بہبود اور سماجی خدمات میں اعلی کارکردگی کے حامل مستند اداروں کو ہی دیں۔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228x119/67575208_1470408753102024_7232418497727299584_n.jpg?_nc_cat=105&amp;_nc_sid=08861d&amp;_nc_eui2=AeHbqduxqtg85TgBsmSt4gLVjMg5y5C1wj-MyDnLkLXCP6kzXj7pFxPAiqJDNAH7U2o&amp;_nc_ohc=SOGJZxzSj-YAX8Dcn-y&amp;_nc_ht=scontent-iad3-1.xx&amp;oh=0e1f512a85f2b86c01366342b0454b04&amp;oe=5F55A9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16.10 %</a:t>
                      </a:r>
                    </a:p>
                  </a:txBody>
                  <a:tcPr/>
                </a:tc>
                <a:extLst>
                  <a:ext uri="{0D108BD9-81ED-4DB2-BD59-A6C34878D82A}">
                    <a16:rowId xmlns:a16="http://schemas.microsoft.com/office/drawing/2014/main" val="3916736036"/>
                  </a:ext>
                </a:extLst>
              </a:tr>
            </a:tbl>
          </a:graphicData>
        </a:graphic>
      </p:graphicFrame>
      <p:sp>
        <p:nvSpPr>
          <p:cNvPr id="4" name="Text Placeholder 3">
            <a:extLst>
              <a:ext uri="{FF2B5EF4-FFF2-40B4-BE49-F238E27FC236}">
                <a16:creationId xmlns:a16="http://schemas.microsoft.com/office/drawing/2014/main" id="{3E1869FE-D2CD-4E53-88FB-6EEDEFFB2CD8}"/>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3097873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CEEAC-C924-4DC9-A224-F37C12516491}"/>
              </a:ext>
            </a:extLst>
          </p:cNvPr>
          <p:cNvSpPr>
            <a:spLocks noGrp="1"/>
          </p:cNvSpPr>
          <p:nvPr>
            <p:ph type="title"/>
          </p:nvPr>
        </p:nvSpPr>
        <p:spPr/>
        <p:txBody>
          <a:bodyPr/>
          <a:lstStyle/>
          <a:p>
            <a:r>
              <a:rPr lang="en-US"/>
              <a:t>Facebook Own Videos Table | HHT, PurAzm, HP - 4 of 14</a:t>
            </a:r>
          </a:p>
        </p:txBody>
      </p:sp>
      <p:graphicFrame>
        <p:nvGraphicFramePr>
          <p:cNvPr id="5" name="Table Placeholder 4">
            <a:extLst>
              <a:ext uri="{FF2B5EF4-FFF2-40B4-BE49-F238E27FC236}">
                <a16:creationId xmlns:a16="http://schemas.microsoft.com/office/drawing/2014/main" id="{6FD38DF9-77C8-4D6E-8D16-D01F0CA45201}"/>
              </a:ext>
            </a:extLst>
          </p:cNvPr>
          <p:cNvGraphicFramePr>
            <a:graphicFrameLocks noGrp="1"/>
          </p:cNvGraphicFramePr>
          <p:nvPr>
            <p:ph type="tbl" sz="quarter" idx="13"/>
            <p:extLst>
              <p:ext uri="{D42A27DB-BD31-4B8C-83A1-F6EECF244321}">
                <p14:modId xmlns:p14="http://schemas.microsoft.com/office/powerpoint/2010/main" val="1430356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086517674"/>
                    </a:ext>
                  </a:extLst>
                </a:gridCol>
                <a:gridCol w="740664">
                  <a:extLst>
                    <a:ext uri="{9D8B030D-6E8A-4147-A177-3AD203B41FA5}">
                      <a16:colId xmlns:a16="http://schemas.microsoft.com/office/drawing/2014/main" val="3003264052"/>
                    </a:ext>
                  </a:extLst>
                </a:gridCol>
                <a:gridCol w="208280">
                  <a:extLst>
                    <a:ext uri="{9D8B030D-6E8A-4147-A177-3AD203B41FA5}">
                      <a16:colId xmlns:a16="http://schemas.microsoft.com/office/drawing/2014/main" val="1384280956"/>
                    </a:ext>
                  </a:extLst>
                </a:gridCol>
                <a:gridCol w="246888">
                  <a:extLst>
                    <a:ext uri="{9D8B030D-6E8A-4147-A177-3AD203B41FA5}">
                      <a16:colId xmlns:a16="http://schemas.microsoft.com/office/drawing/2014/main" val="1651274876"/>
                    </a:ext>
                  </a:extLst>
                </a:gridCol>
                <a:gridCol w="246888">
                  <a:extLst>
                    <a:ext uri="{9D8B030D-6E8A-4147-A177-3AD203B41FA5}">
                      <a16:colId xmlns:a16="http://schemas.microsoft.com/office/drawing/2014/main" val="1652582546"/>
                    </a:ext>
                  </a:extLst>
                </a:gridCol>
                <a:gridCol w="246888">
                  <a:extLst>
                    <a:ext uri="{9D8B030D-6E8A-4147-A177-3AD203B41FA5}">
                      <a16:colId xmlns:a16="http://schemas.microsoft.com/office/drawing/2014/main" val="3318638245"/>
                    </a:ext>
                  </a:extLst>
                </a:gridCol>
                <a:gridCol w="246888">
                  <a:extLst>
                    <a:ext uri="{9D8B030D-6E8A-4147-A177-3AD203B41FA5}">
                      <a16:colId xmlns:a16="http://schemas.microsoft.com/office/drawing/2014/main" val="3931876174"/>
                    </a:ext>
                  </a:extLst>
                </a:gridCol>
                <a:gridCol w="246888">
                  <a:extLst>
                    <a:ext uri="{9D8B030D-6E8A-4147-A177-3AD203B41FA5}">
                      <a16:colId xmlns:a16="http://schemas.microsoft.com/office/drawing/2014/main" val="3990951905"/>
                    </a:ext>
                  </a:extLst>
                </a:gridCol>
                <a:gridCol w="246888">
                  <a:extLst>
                    <a:ext uri="{9D8B030D-6E8A-4147-A177-3AD203B41FA5}">
                      <a16:colId xmlns:a16="http://schemas.microsoft.com/office/drawing/2014/main" val="1049031956"/>
                    </a:ext>
                  </a:extLst>
                </a:gridCol>
                <a:gridCol w="246888">
                  <a:extLst>
                    <a:ext uri="{9D8B030D-6E8A-4147-A177-3AD203B41FA5}">
                      <a16:colId xmlns:a16="http://schemas.microsoft.com/office/drawing/2014/main" val="2558994933"/>
                    </a:ext>
                  </a:extLst>
                </a:gridCol>
                <a:gridCol w="246888">
                  <a:extLst>
                    <a:ext uri="{9D8B030D-6E8A-4147-A177-3AD203B41FA5}">
                      <a16:colId xmlns:a16="http://schemas.microsoft.com/office/drawing/2014/main" val="3504752491"/>
                    </a:ext>
                  </a:extLst>
                </a:gridCol>
                <a:gridCol w="246888">
                  <a:extLst>
                    <a:ext uri="{9D8B030D-6E8A-4147-A177-3AD203B41FA5}">
                      <a16:colId xmlns:a16="http://schemas.microsoft.com/office/drawing/2014/main" val="266319013"/>
                    </a:ext>
                  </a:extLst>
                </a:gridCol>
                <a:gridCol w="246888">
                  <a:extLst>
                    <a:ext uri="{9D8B030D-6E8A-4147-A177-3AD203B41FA5}">
                      <a16:colId xmlns:a16="http://schemas.microsoft.com/office/drawing/2014/main" val="2867591411"/>
                    </a:ext>
                  </a:extLst>
                </a:gridCol>
                <a:gridCol w="246888">
                  <a:extLst>
                    <a:ext uri="{9D8B030D-6E8A-4147-A177-3AD203B41FA5}">
                      <a16:colId xmlns:a16="http://schemas.microsoft.com/office/drawing/2014/main" val="2238414335"/>
                    </a:ext>
                  </a:extLst>
                </a:gridCol>
                <a:gridCol w="246888">
                  <a:extLst>
                    <a:ext uri="{9D8B030D-6E8A-4147-A177-3AD203B41FA5}">
                      <a16:colId xmlns:a16="http://schemas.microsoft.com/office/drawing/2014/main" val="609346884"/>
                    </a:ext>
                  </a:extLst>
                </a:gridCol>
                <a:gridCol w="246888">
                  <a:extLst>
                    <a:ext uri="{9D8B030D-6E8A-4147-A177-3AD203B41FA5}">
                      <a16:colId xmlns:a16="http://schemas.microsoft.com/office/drawing/2014/main" val="1303007276"/>
                    </a:ext>
                  </a:extLst>
                </a:gridCol>
                <a:gridCol w="246888">
                  <a:extLst>
                    <a:ext uri="{9D8B030D-6E8A-4147-A177-3AD203B41FA5}">
                      <a16:colId xmlns:a16="http://schemas.microsoft.com/office/drawing/2014/main" val="3633505523"/>
                    </a:ext>
                  </a:extLst>
                </a:gridCol>
                <a:gridCol w="246888">
                  <a:extLst>
                    <a:ext uri="{9D8B030D-6E8A-4147-A177-3AD203B41FA5}">
                      <a16:colId xmlns:a16="http://schemas.microsoft.com/office/drawing/2014/main" val="3889193092"/>
                    </a:ext>
                  </a:extLst>
                </a:gridCol>
                <a:gridCol w="246888">
                  <a:extLst>
                    <a:ext uri="{9D8B030D-6E8A-4147-A177-3AD203B41FA5}">
                      <a16:colId xmlns:a16="http://schemas.microsoft.com/office/drawing/2014/main" val="3518440366"/>
                    </a:ext>
                  </a:extLst>
                </a:gridCol>
                <a:gridCol w="246888">
                  <a:extLst>
                    <a:ext uri="{9D8B030D-6E8A-4147-A177-3AD203B41FA5}">
                      <a16:colId xmlns:a16="http://schemas.microsoft.com/office/drawing/2014/main" val="3134650370"/>
                    </a:ext>
                  </a:extLst>
                </a:gridCol>
                <a:gridCol w="246888">
                  <a:extLst>
                    <a:ext uri="{9D8B030D-6E8A-4147-A177-3AD203B41FA5}">
                      <a16:colId xmlns:a16="http://schemas.microsoft.com/office/drawing/2014/main" val="66087163"/>
                    </a:ext>
                  </a:extLst>
                </a:gridCol>
                <a:gridCol w="246888">
                  <a:extLst>
                    <a:ext uri="{9D8B030D-6E8A-4147-A177-3AD203B41FA5}">
                      <a16:colId xmlns:a16="http://schemas.microsoft.com/office/drawing/2014/main" val="311487001"/>
                    </a:ext>
                  </a:extLst>
                </a:gridCol>
                <a:gridCol w="246888">
                  <a:extLst>
                    <a:ext uri="{9D8B030D-6E8A-4147-A177-3AD203B41FA5}">
                      <a16:colId xmlns:a16="http://schemas.microsoft.com/office/drawing/2014/main" val="1147854068"/>
                    </a:ext>
                  </a:extLst>
                </a:gridCol>
                <a:gridCol w="208280">
                  <a:extLst>
                    <a:ext uri="{9D8B030D-6E8A-4147-A177-3AD203B41FA5}">
                      <a16:colId xmlns:a16="http://schemas.microsoft.com/office/drawing/2014/main" val="1239758093"/>
                    </a:ext>
                  </a:extLst>
                </a:gridCol>
                <a:gridCol w="208280">
                  <a:extLst>
                    <a:ext uri="{9D8B030D-6E8A-4147-A177-3AD203B41FA5}">
                      <a16:colId xmlns:a16="http://schemas.microsoft.com/office/drawing/2014/main" val="3969787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687189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Haqdaar - 2020-07-25 11:01:25</a:t>
                      </a:r>
                      <a:r>
                        <a:rPr kumimoji="0" lang="en-US" sz="1000" b="0" i="0" u="none" strike="noStrike" kern="1200" cap="none" spc="0" normalizeH="0" baseline="0" noProof="0">
                          <a:ln>
                            <a:noFill/>
                          </a:ln>
                          <a:solidFill>
                            <a:prstClr val="black"/>
                          </a:solidFill>
                          <a:effectLst/>
                          <a:uLnTx/>
                          <a:uFillTx/>
                          <a:latin typeface="+mn-lt"/>
                          <a:ea typeface="+mn-ea"/>
                          <a:cs typeface="+mn-cs"/>
                        </a:rPr>
                        <a:t>
 Best practices for Eid ul Ad'ha that can help keep everyone 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116115970_1151812851864362_9000189805581884258_n.jpg?_nc_cat=103&amp;_nc_sid=08861d&amp;_nc_eui2=AeHATrWTNpRqui-fKs0VCXGzQq1bZVoKs9BCrVtlWgqz0Fn0KfVdNeePSNOqQk0lbOY&amp;_nc_ohc=Ko58pDvJhhQAX_wY_K4&amp;_nc_ht=scontent-iad3-1.xx&amp;oh=e5bcefdee17aefc3d6e1e922b8125c09&amp;oe=5F579C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2.32 %</a:t>
                      </a:r>
                    </a:p>
                  </a:txBody>
                  <a:tcPr/>
                </a:tc>
                <a:extLst>
                  <a:ext uri="{0D108BD9-81ED-4DB2-BD59-A6C34878D82A}">
                    <a16:rowId xmlns:a16="http://schemas.microsoft.com/office/drawing/2014/main" val="1580218952"/>
                  </a:ext>
                </a:extLst>
              </a:tr>
            </a:tbl>
          </a:graphicData>
        </a:graphic>
      </p:graphicFrame>
      <p:sp>
        <p:nvSpPr>
          <p:cNvPr id="4" name="Text Placeholder 3">
            <a:extLst>
              <a:ext uri="{FF2B5EF4-FFF2-40B4-BE49-F238E27FC236}">
                <a16:creationId xmlns:a16="http://schemas.microsoft.com/office/drawing/2014/main" id="{AFEBD01F-1FFB-491A-9288-1ACB01805F60}"/>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7406447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1ADD8-6219-41C0-B543-4AAF32ABA6B6}"/>
              </a:ext>
            </a:extLst>
          </p:cNvPr>
          <p:cNvSpPr>
            <a:spLocks noGrp="1"/>
          </p:cNvSpPr>
          <p:nvPr>
            <p:ph type="title"/>
          </p:nvPr>
        </p:nvSpPr>
        <p:spPr/>
        <p:txBody>
          <a:bodyPr/>
          <a:lstStyle/>
          <a:p>
            <a:r>
              <a:rPr lang="en-US"/>
              <a:t>Facebook Own Videos Table | HHT, PurAzm, HP - 5 of 14</a:t>
            </a:r>
          </a:p>
        </p:txBody>
      </p:sp>
      <p:graphicFrame>
        <p:nvGraphicFramePr>
          <p:cNvPr id="5" name="Table Placeholder 4">
            <a:extLst>
              <a:ext uri="{FF2B5EF4-FFF2-40B4-BE49-F238E27FC236}">
                <a16:creationId xmlns:a16="http://schemas.microsoft.com/office/drawing/2014/main" id="{31D24750-F9C3-4848-9D2D-F86FF3905CE4}"/>
              </a:ext>
            </a:extLst>
          </p:cNvPr>
          <p:cNvGraphicFramePr>
            <a:graphicFrameLocks noGrp="1"/>
          </p:cNvGraphicFramePr>
          <p:nvPr>
            <p:ph type="tbl" sz="quarter" idx="13"/>
            <p:extLst>
              <p:ext uri="{D42A27DB-BD31-4B8C-83A1-F6EECF244321}">
                <p14:modId xmlns:p14="http://schemas.microsoft.com/office/powerpoint/2010/main" val="3186596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074990304"/>
                    </a:ext>
                  </a:extLst>
                </a:gridCol>
                <a:gridCol w="740664">
                  <a:extLst>
                    <a:ext uri="{9D8B030D-6E8A-4147-A177-3AD203B41FA5}">
                      <a16:colId xmlns:a16="http://schemas.microsoft.com/office/drawing/2014/main" val="29358844"/>
                    </a:ext>
                  </a:extLst>
                </a:gridCol>
                <a:gridCol w="208280">
                  <a:extLst>
                    <a:ext uri="{9D8B030D-6E8A-4147-A177-3AD203B41FA5}">
                      <a16:colId xmlns:a16="http://schemas.microsoft.com/office/drawing/2014/main" val="3938837993"/>
                    </a:ext>
                  </a:extLst>
                </a:gridCol>
                <a:gridCol w="246888">
                  <a:extLst>
                    <a:ext uri="{9D8B030D-6E8A-4147-A177-3AD203B41FA5}">
                      <a16:colId xmlns:a16="http://schemas.microsoft.com/office/drawing/2014/main" val="1358368689"/>
                    </a:ext>
                  </a:extLst>
                </a:gridCol>
                <a:gridCol w="246888">
                  <a:extLst>
                    <a:ext uri="{9D8B030D-6E8A-4147-A177-3AD203B41FA5}">
                      <a16:colId xmlns:a16="http://schemas.microsoft.com/office/drawing/2014/main" val="3672398661"/>
                    </a:ext>
                  </a:extLst>
                </a:gridCol>
                <a:gridCol w="246888">
                  <a:extLst>
                    <a:ext uri="{9D8B030D-6E8A-4147-A177-3AD203B41FA5}">
                      <a16:colId xmlns:a16="http://schemas.microsoft.com/office/drawing/2014/main" val="253878168"/>
                    </a:ext>
                  </a:extLst>
                </a:gridCol>
                <a:gridCol w="246888">
                  <a:extLst>
                    <a:ext uri="{9D8B030D-6E8A-4147-A177-3AD203B41FA5}">
                      <a16:colId xmlns:a16="http://schemas.microsoft.com/office/drawing/2014/main" val="3185682155"/>
                    </a:ext>
                  </a:extLst>
                </a:gridCol>
                <a:gridCol w="246888">
                  <a:extLst>
                    <a:ext uri="{9D8B030D-6E8A-4147-A177-3AD203B41FA5}">
                      <a16:colId xmlns:a16="http://schemas.microsoft.com/office/drawing/2014/main" val="2996878962"/>
                    </a:ext>
                  </a:extLst>
                </a:gridCol>
                <a:gridCol w="246888">
                  <a:extLst>
                    <a:ext uri="{9D8B030D-6E8A-4147-A177-3AD203B41FA5}">
                      <a16:colId xmlns:a16="http://schemas.microsoft.com/office/drawing/2014/main" val="3064872614"/>
                    </a:ext>
                  </a:extLst>
                </a:gridCol>
                <a:gridCol w="246888">
                  <a:extLst>
                    <a:ext uri="{9D8B030D-6E8A-4147-A177-3AD203B41FA5}">
                      <a16:colId xmlns:a16="http://schemas.microsoft.com/office/drawing/2014/main" val="2844344174"/>
                    </a:ext>
                  </a:extLst>
                </a:gridCol>
                <a:gridCol w="246888">
                  <a:extLst>
                    <a:ext uri="{9D8B030D-6E8A-4147-A177-3AD203B41FA5}">
                      <a16:colId xmlns:a16="http://schemas.microsoft.com/office/drawing/2014/main" val="3843450014"/>
                    </a:ext>
                  </a:extLst>
                </a:gridCol>
                <a:gridCol w="246888">
                  <a:extLst>
                    <a:ext uri="{9D8B030D-6E8A-4147-A177-3AD203B41FA5}">
                      <a16:colId xmlns:a16="http://schemas.microsoft.com/office/drawing/2014/main" val="558328359"/>
                    </a:ext>
                  </a:extLst>
                </a:gridCol>
                <a:gridCol w="246888">
                  <a:extLst>
                    <a:ext uri="{9D8B030D-6E8A-4147-A177-3AD203B41FA5}">
                      <a16:colId xmlns:a16="http://schemas.microsoft.com/office/drawing/2014/main" val="1738306201"/>
                    </a:ext>
                  </a:extLst>
                </a:gridCol>
                <a:gridCol w="246888">
                  <a:extLst>
                    <a:ext uri="{9D8B030D-6E8A-4147-A177-3AD203B41FA5}">
                      <a16:colId xmlns:a16="http://schemas.microsoft.com/office/drawing/2014/main" val="2103111775"/>
                    </a:ext>
                  </a:extLst>
                </a:gridCol>
                <a:gridCol w="246888">
                  <a:extLst>
                    <a:ext uri="{9D8B030D-6E8A-4147-A177-3AD203B41FA5}">
                      <a16:colId xmlns:a16="http://schemas.microsoft.com/office/drawing/2014/main" val="1238933484"/>
                    </a:ext>
                  </a:extLst>
                </a:gridCol>
                <a:gridCol w="246888">
                  <a:extLst>
                    <a:ext uri="{9D8B030D-6E8A-4147-A177-3AD203B41FA5}">
                      <a16:colId xmlns:a16="http://schemas.microsoft.com/office/drawing/2014/main" val="243269733"/>
                    </a:ext>
                  </a:extLst>
                </a:gridCol>
                <a:gridCol w="246888">
                  <a:extLst>
                    <a:ext uri="{9D8B030D-6E8A-4147-A177-3AD203B41FA5}">
                      <a16:colId xmlns:a16="http://schemas.microsoft.com/office/drawing/2014/main" val="3323099839"/>
                    </a:ext>
                  </a:extLst>
                </a:gridCol>
                <a:gridCol w="246888">
                  <a:extLst>
                    <a:ext uri="{9D8B030D-6E8A-4147-A177-3AD203B41FA5}">
                      <a16:colId xmlns:a16="http://schemas.microsoft.com/office/drawing/2014/main" val="4133177161"/>
                    </a:ext>
                  </a:extLst>
                </a:gridCol>
                <a:gridCol w="246888">
                  <a:extLst>
                    <a:ext uri="{9D8B030D-6E8A-4147-A177-3AD203B41FA5}">
                      <a16:colId xmlns:a16="http://schemas.microsoft.com/office/drawing/2014/main" val="2516385746"/>
                    </a:ext>
                  </a:extLst>
                </a:gridCol>
                <a:gridCol w="246888">
                  <a:extLst>
                    <a:ext uri="{9D8B030D-6E8A-4147-A177-3AD203B41FA5}">
                      <a16:colId xmlns:a16="http://schemas.microsoft.com/office/drawing/2014/main" val="3620422714"/>
                    </a:ext>
                  </a:extLst>
                </a:gridCol>
                <a:gridCol w="246888">
                  <a:extLst>
                    <a:ext uri="{9D8B030D-6E8A-4147-A177-3AD203B41FA5}">
                      <a16:colId xmlns:a16="http://schemas.microsoft.com/office/drawing/2014/main" val="4041120240"/>
                    </a:ext>
                  </a:extLst>
                </a:gridCol>
                <a:gridCol w="246888">
                  <a:extLst>
                    <a:ext uri="{9D8B030D-6E8A-4147-A177-3AD203B41FA5}">
                      <a16:colId xmlns:a16="http://schemas.microsoft.com/office/drawing/2014/main" val="2596894795"/>
                    </a:ext>
                  </a:extLst>
                </a:gridCol>
                <a:gridCol w="246888">
                  <a:extLst>
                    <a:ext uri="{9D8B030D-6E8A-4147-A177-3AD203B41FA5}">
                      <a16:colId xmlns:a16="http://schemas.microsoft.com/office/drawing/2014/main" val="661749704"/>
                    </a:ext>
                  </a:extLst>
                </a:gridCol>
                <a:gridCol w="208280">
                  <a:extLst>
                    <a:ext uri="{9D8B030D-6E8A-4147-A177-3AD203B41FA5}">
                      <a16:colId xmlns:a16="http://schemas.microsoft.com/office/drawing/2014/main" val="941947903"/>
                    </a:ext>
                  </a:extLst>
                </a:gridCol>
                <a:gridCol w="208280">
                  <a:extLst>
                    <a:ext uri="{9D8B030D-6E8A-4147-A177-3AD203B41FA5}">
                      <a16:colId xmlns:a16="http://schemas.microsoft.com/office/drawing/2014/main" val="2927250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09563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- 2020-07-21 23:32:44</a:t>
                      </a:r>
                      <a:r>
                        <a:rPr kumimoji="0" lang="en-US" sz="1000" b="0" i="0" u="none" strike="noStrike" kern="1200" cap="none" spc="0" normalizeH="0" baseline="0" noProof="0">
                          <a:ln>
                            <a:noFill/>
                          </a:ln>
                          <a:solidFill>
                            <a:prstClr val="black"/>
                          </a:solidFill>
                          <a:effectLst/>
                          <a:uLnTx/>
                          <a:uFillTx/>
                          <a:latin typeface="+mn-lt"/>
                          <a:ea typeface="+mn-ea"/>
                          <a:cs typeface="+mn-cs"/>
                        </a:rPr>
                        <a:t>
 Let's not forget our frontline workers, the real heroes of COVID pandemic, working tirelessly to save our lives.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115913199_311339773338799_6791343736580498400_n.jpg?_nc_cat=109&amp;_nc_sid=08861d&amp;_nc_eui2=AeHtBzJBcYqtJYXIqw3SPamv9IdKYkGDgkn0h0piQYOCSYSq9hthDMp1dXqY2bTrqUI&amp;_nc_ohc=aEkLfQnNMoAAX-3fQ00&amp;_nc_ht=scontent-iad3-1.xx&amp;_nc_tp=6&amp;oh=89c2f5e0403927049c6fd580f05a45a2&amp;oe=5F558446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0.74 %</a:t>
                      </a:r>
                    </a:p>
                  </a:txBody>
                  <a:tcPr/>
                </a:tc>
                <a:extLst>
                  <a:ext uri="{0D108BD9-81ED-4DB2-BD59-A6C34878D82A}">
                    <a16:rowId xmlns:a16="http://schemas.microsoft.com/office/drawing/2014/main" val="508884549"/>
                  </a:ext>
                </a:extLst>
              </a:tr>
            </a:tbl>
          </a:graphicData>
        </a:graphic>
      </p:graphicFrame>
      <p:sp>
        <p:nvSpPr>
          <p:cNvPr id="4" name="Text Placeholder 3">
            <a:extLst>
              <a:ext uri="{FF2B5EF4-FFF2-40B4-BE49-F238E27FC236}">
                <a16:creationId xmlns:a16="http://schemas.microsoft.com/office/drawing/2014/main" id="{9B7023C1-5604-4A04-9527-FEF0742D3FCA}"/>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40583808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95BDF-3411-4894-B144-3DEB5D0D4F51}"/>
              </a:ext>
            </a:extLst>
          </p:cNvPr>
          <p:cNvSpPr>
            <a:spLocks noGrp="1"/>
          </p:cNvSpPr>
          <p:nvPr>
            <p:ph type="title"/>
          </p:nvPr>
        </p:nvSpPr>
        <p:spPr/>
        <p:txBody>
          <a:bodyPr/>
          <a:lstStyle/>
          <a:p>
            <a:r>
              <a:rPr lang="en-US"/>
              <a:t>Facebook Own Videos Table | HHT, PurAzm, HP - 6 of 14</a:t>
            </a:r>
          </a:p>
        </p:txBody>
      </p:sp>
      <p:graphicFrame>
        <p:nvGraphicFramePr>
          <p:cNvPr id="5" name="Table Placeholder 4">
            <a:extLst>
              <a:ext uri="{FF2B5EF4-FFF2-40B4-BE49-F238E27FC236}">
                <a16:creationId xmlns:a16="http://schemas.microsoft.com/office/drawing/2014/main" id="{D5866F3E-9304-4953-A692-C35611A0D152}"/>
              </a:ext>
            </a:extLst>
          </p:cNvPr>
          <p:cNvGraphicFramePr>
            <a:graphicFrameLocks noGrp="1"/>
          </p:cNvGraphicFramePr>
          <p:nvPr>
            <p:ph type="tbl" sz="quarter" idx="13"/>
            <p:extLst>
              <p:ext uri="{D42A27DB-BD31-4B8C-83A1-F6EECF244321}">
                <p14:modId xmlns:p14="http://schemas.microsoft.com/office/powerpoint/2010/main" val="280715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15371534"/>
                    </a:ext>
                  </a:extLst>
                </a:gridCol>
                <a:gridCol w="740664">
                  <a:extLst>
                    <a:ext uri="{9D8B030D-6E8A-4147-A177-3AD203B41FA5}">
                      <a16:colId xmlns:a16="http://schemas.microsoft.com/office/drawing/2014/main" val="4053154482"/>
                    </a:ext>
                  </a:extLst>
                </a:gridCol>
                <a:gridCol w="208280">
                  <a:extLst>
                    <a:ext uri="{9D8B030D-6E8A-4147-A177-3AD203B41FA5}">
                      <a16:colId xmlns:a16="http://schemas.microsoft.com/office/drawing/2014/main" val="1678821481"/>
                    </a:ext>
                  </a:extLst>
                </a:gridCol>
                <a:gridCol w="246888">
                  <a:extLst>
                    <a:ext uri="{9D8B030D-6E8A-4147-A177-3AD203B41FA5}">
                      <a16:colId xmlns:a16="http://schemas.microsoft.com/office/drawing/2014/main" val="2199587546"/>
                    </a:ext>
                  </a:extLst>
                </a:gridCol>
                <a:gridCol w="246888">
                  <a:extLst>
                    <a:ext uri="{9D8B030D-6E8A-4147-A177-3AD203B41FA5}">
                      <a16:colId xmlns:a16="http://schemas.microsoft.com/office/drawing/2014/main" val="692150857"/>
                    </a:ext>
                  </a:extLst>
                </a:gridCol>
                <a:gridCol w="246888">
                  <a:extLst>
                    <a:ext uri="{9D8B030D-6E8A-4147-A177-3AD203B41FA5}">
                      <a16:colId xmlns:a16="http://schemas.microsoft.com/office/drawing/2014/main" val="1276307893"/>
                    </a:ext>
                  </a:extLst>
                </a:gridCol>
                <a:gridCol w="246888">
                  <a:extLst>
                    <a:ext uri="{9D8B030D-6E8A-4147-A177-3AD203B41FA5}">
                      <a16:colId xmlns:a16="http://schemas.microsoft.com/office/drawing/2014/main" val="358971181"/>
                    </a:ext>
                  </a:extLst>
                </a:gridCol>
                <a:gridCol w="246888">
                  <a:extLst>
                    <a:ext uri="{9D8B030D-6E8A-4147-A177-3AD203B41FA5}">
                      <a16:colId xmlns:a16="http://schemas.microsoft.com/office/drawing/2014/main" val="2857530015"/>
                    </a:ext>
                  </a:extLst>
                </a:gridCol>
                <a:gridCol w="246888">
                  <a:extLst>
                    <a:ext uri="{9D8B030D-6E8A-4147-A177-3AD203B41FA5}">
                      <a16:colId xmlns:a16="http://schemas.microsoft.com/office/drawing/2014/main" val="3847777211"/>
                    </a:ext>
                  </a:extLst>
                </a:gridCol>
                <a:gridCol w="246888">
                  <a:extLst>
                    <a:ext uri="{9D8B030D-6E8A-4147-A177-3AD203B41FA5}">
                      <a16:colId xmlns:a16="http://schemas.microsoft.com/office/drawing/2014/main" val="193135812"/>
                    </a:ext>
                  </a:extLst>
                </a:gridCol>
                <a:gridCol w="246888">
                  <a:extLst>
                    <a:ext uri="{9D8B030D-6E8A-4147-A177-3AD203B41FA5}">
                      <a16:colId xmlns:a16="http://schemas.microsoft.com/office/drawing/2014/main" val="1133859759"/>
                    </a:ext>
                  </a:extLst>
                </a:gridCol>
                <a:gridCol w="246888">
                  <a:extLst>
                    <a:ext uri="{9D8B030D-6E8A-4147-A177-3AD203B41FA5}">
                      <a16:colId xmlns:a16="http://schemas.microsoft.com/office/drawing/2014/main" val="91138976"/>
                    </a:ext>
                  </a:extLst>
                </a:gridCol>
                <a:gridCol w="246888">
                  <a:extLst>
                    <a:ext uri="{9D8B030D-6E8A-4147-A177-3AD203B41FA5}">
                      <a16:colId xmlns:a16="http://schemas.microsoft.com/office/drawing/2014/main" val="1697325909"/>
                    </a:ext>
                  </a:extLst>
                </a:gridCol>
                <a:gridCol w="246888">
                  <a:extLst>
                    <a:ext uri="{9D8B030D-6E8A-4147-A177-3AD203B41FA5}">
                      <a16:colId xmlns:a16="http://schemas.microsoft.com/office/drawing/2014/main" val="226033923"/>
                    </a:ext>
                  </a:extLst>
                </a:gridCol>
                <a:gridCol w="246888">
                  <a:extLst>
                    <a:ext uri="{9D8B030D-6E8A-4147-A177-3AD203B41FA5}">
                      <a16:colId xmlns:a16="http://schemas.microsoft.com/office/drawing/2014/main" val="1478471463"/>
                    </a:ext>
                  </a:extLst>
                </a:gridCol>
                <a:gridCol w="246888">
                  <a:extLst>
                    <a:ext uri="{9D8B030D-6E8A-4147-A177-3AD203B41FA5}">
                      <a16:colId xmlns:a16="http://schemas.microsoft.com/office/drawing/2014/main" val="2403244635"/>
                    </a:ext>
                  </a:extLst>
                </a:gridCol>
                <a:gridCol w="246888">
                  <a:extLst>
                    <a:ext uri="{9D8B030D-6E8A-4147-A177-3AD203B41FA5}">
                      <a16:colId xmlns:a16="http://schemas.microsoft.com/office/drawing/2014/main" val="2513364373"/>
                    </a:ext>
                  </a:extLst>
                </a:gridCol>
                <a:gridCol w="246888">
                  <a:extLst>
                    <a:ext uri="{9D8B030D-6E8A-4147-A177-3AD203B41FA5}">
                      <a16:colId xmlns:a16="http://schemas.microsoft.com/office/drawing/2014/main" val="683371770"/>
                    </a:ext>
                  </a:extLst>
                </a:gridCol>
                <a:gridCol w="246888">
                  <a:extLst>
                    <a:ext uri="{9D8B030D-6E8A-4147-A177-3AD203B41FA5}">
                      <a16:colId xmlns:a16="http://schemas.microsoft.com/office/drawing/2014/main" val="3187729526"/>
                    </a:ext>
                  </a:extLst>
                </a:gridCol>
                <a:gridCol w="246888">
                  <a:extLst>
                    <a:ext uri="{9D8B030D-6E8A-4147-A177-3AD203B41FA5}">
                      <a16:colId xmlns:a16="http://schemas.microsoft.com/office/drawing/2014/main" val="4244188953"/>
                    </a:ext>
                  </a:extLst>
                </a:gridCol>
                <a:gridCol w="246888">
                  <a:extLst>
                    <a:ext uri="{9D8B030D-6E8A-4147-A177-3AD203B41FA5}">
                      <a16:colId xmlns:a16="http://schemas.microsoft.com/office/drawing/2014/main" val="1718480089"/>
                    </a:ext>
                  </a:extLst>
                </a:gridCol>
                <a:gridCol w="246888">
                  <a:extLst>
                    <a:ext uri="{9D8B030D-6E8A-4147-A177-3AD203B41FA5}">
                      <a16:colId xmlns:a16="http://schemas.microsoft.com/office/drawing/2014/main" val="2269756949"/>
                    </a:ext>
                  </a:extLst>
                </a:gridCol>
                <a:gridCol w="246888">
                  <a:extLst>
                    <a:ext uri="{9D8B030D-6E8A-4147-A177-3AD203B41FA5}">
                      <a16:colId xmlns:a16="http://schemas.microsoft.com/office/drawing/2014/main" val="3673526142"/>
                    </a:ext>
                  </a:extLst>
                </a:gridCol>
                <a:gridCol w="208280">
                  <a:extLst>
                    <a:ext uri="{9D8B030D-6E8A-4147-A177-3AD203B41FA5}">
                      <a16:colId xmlns:a16="http://schemas.microsoft.com/office/drawing/2014/main" val="3137112613"/>
                    </a:ext>
                  </a:extLst>
                </a:gridCol>
                <a:gridCol w="208280">
                  <a:extLst>
                    <a:ext uri="{9D8B030D-6E8A-4147-A177-3AD203B41FA5}">
                      <a16:colId xmlns:a16="http://schemas.microsoft.com/office/drawing/2014/main" val="2073014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02387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- 2020-07-21 21:03:46</a:t>
                      </a:r>
                      <a:r>
                        <a:rPr kumimoji="0" lang="ar-AE" sz="1000" b="0" i="0" u="none" strike="noStrike" kern="1200" cap="none" spc="0" normalizeH="0" baseline="0" noProof="0">
                          <a:ln>
                            <a:noFill/>
                          </a:ln>
                          <a:solidFill>
                            <a:prstClr val="black"/>
                          </a:solidFill>
                          <a:effectLst/>
                          <a:uLnTx/>
                          <a:uFillTx/>
                          <a:latin typeface="+mn-lt"/>
                          <a:ea typeface="+mn-ea"/>
                          <a:cs typeface="+mn-cs"/>
                        </a:rPr>
                        <a:t>
 بہادری اور بیوقوفی میں فرق ہوتا ہے. ماسک صرف آپ کو ہی نہیں بلکہ دوسروں کو بھی کورونا وائرس سے محفوظ رکھنے میں مدد دیتا ہے.</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115804029_742297893189955_8920445229188469663_n.jpg?_nc_cat=105&amp;_nc_sid=08861d&amp;_nc_eui2=AeEY5gdwBqBU8igqzR2hMBD8s182bXgCGpazXzZteAIaliSDnIi6wpxm6n1dOy0wLIE&amp;_nc_ohc=JsFbSG7yZ4gAX8xiDXl&amp;_nc_ht=scontent-iad3-1.xx&amp;oh=6a330f2ab31357026d285d34a4d12f3a&amp;oe=5F562F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6.90 %</a:t>
                      </a:r>
                    </a:p>
                  </a:txBody>
                  <a:tcPr/>
                </a:tc>
                <a:extLst>
                  <a:ext uri="{0D108BD9-81ED-4DB2-BD59-A6C34878D82A}">
                    <a16:rowId xmlns:a16="http://schemas.microsoft.com/office/drawing/2014/main" val="509441272"/>
                  </a:ext>
                </a:extLst>
              </a:tr>
            </a:tbl>
          </a:graphicData>
        </a:graphic>
      </p:graphicFrame>
      <p:sp>
        <p:nvSpPr>
          <p:cNvPr id="4" name="Text Placeholder 3">
            <a:extLst>
              <a:ext uri="{FF2B5EF4-FFF2-40B4-BE49-F238E27FC236}">
                <a16:creationId xmlns:a16="http://schemas.microsoft.com/office/drawing/2014/main" id="{D07101EE-C8A0-4F26-8E2B-0DA11A3C492B}"/>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7033810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4DDA-9D9B-4FE4-B10E-D3A86E284F2F}"/>
              </a:ext>
            </a:extLst>
          </p:cNvPr>
          <p:cNvSpPr>
            <a:spLocks noGrp="1"/>
          </p:cNvSpPr>
          <p:nvPr>
            <p:ph type="title"/>
          </p:nvPr>
        </p:nvSpPr>
        <p:spPr/>
        <p:txBody>
          <a:bodyPr/>
          <a:lstStyle/>
          <a:p>
            <a:r>
              <a:rPr lang="en-US"/>
              <a:t>Facebook Own Videos Table | HHT, PurAzm, HP - 7 of 14</a:t>
            </a:r>
          </a:p>
        </p:txBody>
      </p:sp>
      <p:graphicFrame>
        <p:nvGraphicFramePr>
          <p:cNvPr id="5" name="Table Placeholder 4">
            <a:extLst>
              <a:ext uri="{FF2B5EF4-FFF2-40B4-BE49-F238E27FC236}">
                <a16:creationId xmlns:a16="http://schemas.microsoft.com/office/drawing/2014/main" id="{17B58F3E-D45A-44BB-804C-0F9029AEEE80}"/>
              </a:ext>
            </a:extLst>
          </p:cNvPr>
          <p:cNvGraphicFramePr>
            <a:graphicFrameLocks noGrp="1"/>
          </p:cNvGraphicFramePr>
          <p:nvPr>
            <p:ph type="tbl" sz="quarter" idx="13"/>
            <p:extLst>
              <p:ext uri="{D42A27DB-BD31-4B8C-83A1-F6EECF244321}">
                <p14:modId xmlns:p14="http://schemas.microsoft.com/office/powerpoint/2010/main" val="3136335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23433501"/>
                    </a:ext>
                  </a:extLst>
                </a:gridCol>
                <a:gridCol w="740664">
                  <a:extLst>
                    <a:ext uri="{9D8B030D-6E8A-4147-A177-3AD203B41FA5}">
                      <a16:colId xmlns:a16="http://schemas.microsoft.com/office/drawing/2014/main" val="3147965794"/>
                    </a:ext>
                  </a:extLst>
                </a:gridCol>
                <a:gridCol w="208280">
                  <a:extLst>
                    <a:ext uri="{9D8B030D-6E8A-4147-A177-3AD203B41FA5}">
                      <a16:colId xmlns:a16="http://schemas.microsoft.com/office/drawing/2014/main" val="168633243"/>
                    </a:ext>
                  </a:extLst>
                </a:gridCol>
                <a:gridCol w="246888">
                  <a:extLst>
                    <a:ext uri="{9D8B030D-6E8A-4147-A177-3AD203B41FA5}">
                      <a16:colId xmlns:a16="http://schemas.microsoft.com/office/drawing/2014/main" val="1686446803"/>
                    </a:ext>
                  </a:extLst>
                </a:gridCol>
                <a:gridCol w="246888">
                  <a:extLst>
                    <a:ext uri="{9D8B030D-6E8A-4147-A177-3AD203B41FA5}">
                      <a16:colId xmlns:a16="http://schemas.microsoft.com/office/drawing/2014/main" val="2979759489"/>
                    </a:ext>
                  </a:extLst>
                </a:gridCol>
                <a:gridCol w="246888">
                  <a:extLst>
                    <a:ext uri="{9D8B030D-6E8A-4147-A177-3AD203B41FA5}">
                      <a16:colId xmlns:a16="http://schemas.microsoft.com/office/drawing/2014/main" val="3780857780"/>
                    </a:ext>
                  </a:extLst>
                </a:gridCol>
                <a:gridCol w="246888">
                  <a:extLst>
                    <a:ext uri="{9D8B030D-6E8A-4147-A177-3AD203B41FA5}">
                      <a16:colId xmlns:a16="http://schemas.microsoft.com/office/drawing/2014/main" val="3061360253"/>
                    </a:ext>
                  </a:extLst>
                </a:gridCol>
                <a:gridCol w="246888">
                  <a:extLst>
                    <a:ext uri="{9D8B030D-6E8A-4147-A177-3AD203B41FA5}">
                      <a16:colId xmlns:a16="http://schemas.microsoft.com/office/drawing/2014/main" val="3151654786"/>
                    </a:ext>
                  </a:extLst>
                </a:gridCol>
                <a:gridCol w="246888">
                  <a:extLst>
                    <a:ext uri="{9D8B030D-6E8A-4147-A177-3AD203B41FA5}">
                      <a16:colId xmlns:a16="http://schemas.microsoft.com/office/drawing/2014/main" val="1384922738"/>
                    </a:ext>
                  </a:extLst>
                </a:gridCol>
                <a:gridCol w="246888">
                  <a:extLst>
                    <a:ext uri="{9D8B030D-6E8A-4147-A177-3AD203B41FA5}">
                      <a16:colId xmlns:a16="http://schemas.microsoft.com/office/drawing/2014/main" val="4182323815"/>
                    </a:ext>
                  </a:extLst>
                </a:gridCol>
                <a:gridCol w="246888">
                  <a:extLst>
                    <a:ext uri="{9D8B030D-6E8A-4147-A177-3AD203B41FA5}">
                      <a16:colId xmlns:a16="http://schemas.microsoft.com/office/drawing/2014/main" val="2536749309"/>
                    </a:ext>
                  </a:extLst>
                </a:gridCol>
                <a:gridCol w="246888">
                  <a:extLst>
                    <a:ext uri="{9D8B030D-6E8A-4147-A177-3AD203B41FA5}">
                      <a16:colId xmlns:a16="http://schemas.microsoft.com/office/drawing/2014/main" val="2773226854"/>
                    </a:ext>
                  </a:extLst>
                </a:gridCol>
                <a:gridCol w="246888">
                  <a:extLst>
                    <a:ext uri="{9D8B030D-6E8A-4147-A177-3AD203B41FA5}">
                      <a16:colId xmlns:a16="http://schemas.microsoft.com/office/drawing/2014/main" val="3864973625"/>
                    </a:ext>
                  </a:extLst>
                </a:gridCol>
                <a:gridCol w="246888">
                  <a:extLst>
                    <a:ext uri="{9D8B030D-6E8A-4147-A177-3AD203B41FA5}">
                      <a16:colId xmlns:a16="http://schemas.microsoft.com/office/drawing/2014/main" val="2865048630"/>
                    </a:ext>
                  </a:extLst>
                </a:gridCol>
                <a:gridCol w="246888">
                  <a:extLst>
                    <a:ext uri="{9D8B030D-6E8A-4147-A177-3AD203B41FA5}">
                      <a16:colId xmlns:a16="http://schemas.microsoft.com/office/drawing/2014/main" val="3921073948"/>
                    </a:ext>
                  </a:extLst>
                </a:gridCol>
                <a:gridCol w="246888">
                  <a:extLst>
                    <a:ext uri="{9D8B030D-6E8A-4147-A177-3AD203B41FA5}">
                      <a16:colId xmlns:a16="http://schemas.microsoft.com/office/drawing/2014/main" val="649848435"/>
                    </a:ext>
                  </a:extLst>
                </a:gridCol>
                <a:gridCol w="246888">
                  <a:extLst>
                    <a:ext uri="{9D8B030D-6E8A-4147-A177-3AD203B41FA5}">
                      <a16:colId xmlns:a16="http://schemas.microsoft.com/office/drawing/2014/main" val="2205676966"/>
                    </a:ext>
                  </a:extLst>
                </a:gridCol>
                <a:gridCol w="246888">
                  <a:extLst>
                    <a:ext uri="{9D8B030D-6E8A-4147-A177-3AD203B41FA5}">
                      <a16:colId xmlns:a16="http://schemas.microsoft.com/office/drawing/2014/main" val="532213927"/>
                    </a:ext>
                  </a:extLst>
                </a:gridCol>
                <a:gridCol w="246888">
                  <a:extLst>
                    <a:ext uri="{9D8B030D-6E8A-4147-A177-3AD203B41FA5}">
                      <a16:colId xmlns:a16="http://schemas.microsoft.com/office/drawing/2014/main" val="1064040976"/>
                    </a:ext>
                  </a:extLst>
                </a:gridCol>
                <a:gridCol w="246888">
                  <a:extLst>
                    <a:ext uri="{9D8B030D-6E8A-4147-A177-3AD203B41FA5}">
                      <a16:colId xmlns:a16="http://schemas.microsoft.com/office/drawing/2014/main" val="378877100"/>
                    </a:ext>
                  </a:extLst>
                </a:gridCol>
                <a:gridCol w="246888">
                  <a:extLst>
                    <a:ext uri="{9D8B030D-6E8A-4147-A177-3AD203B41FA5}">
                      <a16:colId xmlns:a16="http://schemas.microsoft.com/office/drawing/2014/main" val="1452279105"/>
                    </a:ext>
                  </a:extLst>
                </a:gridCol>
                <a:gridCol w="246888">
                  <a:extLst>
                    <a:ext uri="{9D8B030D-6E8A-4147-A177-3AD203B41FA5}">
                      <a16:colId xmlns:a16="http://schemas.microsoft.com/office/drawing/2014/main" val="580276743"/>
                    </a:ext>
                  </a:extLst>
                </a:gridCol>
                <a:gridCol w="246888">
                  <a:extLst>
                    <a:ext uri="{9D8B030D-6E8A-4147-A177-3AD203B41FA5}">
                      <a16:colId xmlns:a16="http://schemas.microsoft.com/office/drawing/2014/main" val="3953711761"/>
                    </a:ext>
                  </a:extLst>
                </a:gridCol>
                <a:gridCol w="208280">
                  <a:extLst>
                    <a:ext uri="{9D8B030D-6E8A-4147-A177-3AD203B41FA5}">
                      <a16:colId xmlns:a16="http://schemas.microsoft.com/office/drawing/2014/main" val="4196139703"/>
                    </a:ext>
                  </a:extLst>
                </a:gridCol>
                <a:gridCol w="208280">
                  <a:extLst>
                    <a:ext uri="{9D8B030D-6E8A-4147-A177-3AD203B41FA5}">
                      <a16:colId xmlns:a16="http://schemas.microsoft.com/office/drawing/2014/main" val="3134129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099946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- 2020-07-08 00:22:23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107324685_272411584179869_5765735015656893024_n.jpg?_nc_cat=101&amp;_nc_sid=08861d&amp;_nc_eui2=AeGlv-bnG90Ggj2kci6YrhDKmDdkdgh0HOOYN2R2CHQc4yzgQliMtrTxxkBZaEMJmMc&amp;_nc_ohc=uJjjMBB8KBoAX-yBFrN&amp;_nc_ht=scontent-iad3-1.xx&amp;oh=2e8f9881f9d3616992e18969b9757733&amp;oe=5F54E4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0.37 %</a:t>
                      </a:r>
                    </a:p>
                  </a:txBody>
                  <a:tcPr/>
                </a:tc>
                <a:extLst>
                  <a:ext uri="{0D108BD9-81ED-4DB2-BD59-A6C34878D82A}">
                    <a16:rowId xmlns:a16="http://schemas.microsoft.com/office/drawing/2014/main" val="2700229002"/>
                  </a:ext>
                </a:extLst>
              </a:tr>
            </a:tbl>
          </a:graphicData>
        </a:graphic>
      </p:graphicFrame>
      <p:sp>
        <p:nvSpPr>
          <p:cNvPr id="4" name="Text Placeholder 3">
            <a:extLst>
              <a:ext uri="{FF2B5EF4-FFF2-40B4-BE49-F238E27FC236}">
                <a16:creationId xmlns:a16="http://schemas.microsoft.com/office/drawing/2014/main" id="{53D4BD66-F274-4419-A110-DFA380679E97}"/>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90032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AD39A-FDEB-4219-B58C-C03975CD3AA2}"/>
              </a:ext>
            </a:extLst>
          </p:cNvPr>
          <p:cNvSpPr>
            <a:spLocks noGrp="1"/>
          </p:cNvSpPr>
          <p:nvPr>
            <p:ph type="title"/>
          </p:nvPr>
        </p:nvSpPr>
        <p:spPr/>
        <p:txBody>
          <a:bodyPr/>
          <a:lstStyle/>
          <a:p>
            <a:r>
              <a:rPr lang="en-US"/>
              <a:t>Facebook Own Videos Table | HHT, PurAzm, HP - 8 of 14</a:t>
            </a:r>
          </a:p>
        </p:txBody>
      </p:sp>
      <p:graphicFrame>
        <p:nvGraphicFramePr>
          <p:cNvPr id="5" name="Table Placeholder 4">
            <a:extLst>
              <a:ext uri="{FF2B5EF4-FFF2-40B4-BE49-F238E27FC236}">
                <a16:creationId xmlns:a16="http://schemas.microsoft.com/office/drawing/2014/main" id="{22DD2C00-C3D7-4E79-8A26-31356AAC85CD}"/>
              </a:ext>
            </a:extLst>
          </p:cNvPr>
          <p:cNvGraphicFramePr>
            <a:graphicFrameLocks noGrp="1"/>
          </p:cNvGraphicFramePr>
          <p:nvPr>
            <p:ph type="tbl" sz="quarter" idx="13"/>
            <p:extLst>
              <p:ext uri="{D42A27DB-BD31-4B8C-83A1-F6EECF244321}">
                <p14:modId xmlns:p14="http://schemas.microsoft.com/office/powerpoint/2010/main" val="217266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642693662"/>
                    </a:ext>
                  </a:extLst>
                </a:gridCol>
                <a:gridCol w="740664">
                  <a:extLst>
                    <a:ext uri="{9D8B030D-6E8A-4147-A177-3AD203B41FA5}">
                      <a16:colId xmlns:a16="http://schemas.microsoft.com/office/drawing/2014/main" val="3991895375"/>
                    </a:ext>
                  </a:extLst>
                </a:gridCol>
                <a:gridCol w="208280">
                  <a:extLst>
                    <a:ext uri="{9D8B030D-6E8A-4147-A177-3AD203B41FA5}">
                      <a16:colId xmlns:a16="http://schemas.microsoft.com/office/drawing/2014/main" val="2485235651"/>
                    </a:ext>
                  </a:extLst>
                </a:gridCol>
                <a:gridCol w="246888">
                  <a:extLst>
                    <a:ext uri="{9D8B030D-6E8A-4147-A177-3AD203B41FA5}">
                      <a16:colId xmlns:a16="http://schemas.microsoft.com/office/drawing/2014/main" val="2693976623"/>
                    </a:ext>
                  </a:extLst>
                </a:gridCol>
                <a:gridCol w="246888">
                  <a:extLst>
                    <a:ext uri="{9D8B030D-6E8A-4147-A177-3AD203B41FA5}">
                      <a16:colId xmlns:a16="http://schemas.microsoft.com/office/drawing/2014/main" val="1360433883"/>
                    </a:ext>
                  </a:extLst>
                </a:gridCol>
                <a:gridCol w="246888">
                  <a:extLst>
                    <a:ext uri="{9D8B030D-6E8A-4147-A177-3AD203B41FA5}">
                      <a16:colId xmlns:a16="http://schemas.microsoft.com/office/drawing/2014/main" val="742520981"/>
                    </a:ext>
                  </a:extLst>
                </a:gridCol>
                <a:gridCol w="246888">
                  <a:extLst>
                    <a:ext uri="{9D8B030D-6E8A-4147-A177-3AD203B41FA5}">
                      <a16:colId xmlns:a16="http://schemas.microsoft.com/office/drawing/2014/main" val="2270397366"/>
                    </a:ext>
                  </a:extLst>
                </a:gridCol>
                <a:gridCol w="246888">
                  <a:extLst>
                    <a:ext uri="{9D8B030D-6E8A-4147-A177-3AD203B41FA5}">
                      <a16:colId xmlns:a16="http://schemas.microsoft.com/office/drawing/2014/main" val="1165646993"/>
                    </a:ext>
                  </a:extLst>
                </a:gridCol>
                <a:gridCol w="246888">
                  <a:extLst>
                    <a:ext uri="{9D8B030D-6E8A-4147-A177-3AD203B41FA5}">
                      <a16:colId xmlns:a16="http://schemas.microsoft.com/office/drawing/2014/main" val="4072275374"/>
                    </a:ext>
                  </a:extLst>
                </a:gridCol>
                <a:gridCol w="246888">
                  <a:extLst>
                    <a:ext uri="{9D8B030D-6E8A-4147-A177-3AD203B41FA5}">
                      <a16:colId xmlns:a16="http://schemas.microsoft.com/office/drawing/2014/main" val="1882837880"/>
                    </a:ext>
                  </a:extLst>
                </a:gridCol>
                <a:gridCol w="246888">
                  <a:extLst>
                    <a:ext uri="{9D8B030D-6E8A-4147-A177-3AD203B41FA5}">
                      <a16:colId xmlns:a16="http://schemas.microsoft.com/office/drawing/2014/main" val="799923458"/>
                    </a:ext>
                  </a:extLst>
                </a:gridCol>
                <a:gridCol w="246888">
                  <a:extLst>
                    <a:ext uri="{9D8B030D-6E8A-4147-A177-3AD203B41FA5}">
                      <a16:colId xmlns:a16="http://schemas.microsoft.com/office/drawing/2014/main" val="1111013641"/>
                    </a:ext>
                  </a:extLst>
                </a:gridCol>
                <a:gridCol w="246888">
                  <a:extLst>
                    <a:ext uri="{9D8B030D-6E8A-4147-A177-3AD203B41FA5}">
                      <a16:colId xmlns:a16="http://schemas.microsoft.com/office/drawing/2014/main" val="1798961833"/>
                    </a:ext>
                  </a:extLst>
                </a:gridCol>
                <a:gridCol w="246888">
                  <a:extLst>
                    <a:ext uri="{9D8B030D-6E8A-4147-A177-3AD203B41FA5}">
                      <a16:colId xmlns:a16="http://schemas.microsoft.com/office/drawing/2014/main" val="3408849356"/>
                    </a:ext>
                  </a:extLst>
                </a:gridCol>
                <a:gridCol w="246888">
                  <a:extLst>
                    <a:ext uri="{9D8B030D-6E8A-4147-A177-3AD203B41FA5}">
                      <a16:colId xmlns:a16="http://schemas.microsoft.com/office/drawing/2014/main" val="3944499644"/>
                    </a:ext>
                  </a:extLst>
                </a:gridCol>
                <a:gridCol w="246888">
                  <a:extLst>
                    <a:ext uri="{9D8B030D-6E8A-4147-A177-3AD203B41FA5}">
                      <a16:colId xmlns:a16="http://schemas.microsoft.com/office/drawing/2014/main" val="3298155029"/>
                    </a:ext>
                  </a:extLst>
                </a:gridCol>
                <a:gridCol w="246888">
                  <a:extLst>
                    <a:ext uri="{9D8B030D-6E8A-4147-A177-3AD203B41FA5}">
                      <a16:colId xmlns:a16="http://schemas.microsoft.com/office/drawing/2014/main" val="3275623706"/>
                    </a:ext>
                  </a:extLst>
                </a:gridCol>
                <a:gridCol w="246888">
                  <a:extLst>
                    <a:ext uri="{9D8B030D-6E8A-4147-A177-3AD203B41FA5}">
                      <a16:colId xmlns:a16="http://schemas.microsoft.com/office/drawing/2014/main" val="537121669"/>
                    </a:ext>
                  </a:extLst>
                </a:gridCol>
                <a:gridCol w="246888">
                  <a:extLst>
                    <a:ext uri="{9D8B030D-6E8A-4147-A177-3AD203B41FA5}">
                      <a16:colId xmlns:a16="http://schemas.microsoft.com/office/drawing/2014/main" val="2891519993"/>
                    </a:ext>
                  </a:extLst>
                </a:gridCol>
                <a:gridCol w="246888">
                  <a:extLst>
                    <a:ext uri="{9D8B030D-6E8A-4147-A177-3AD203B41FA5}">
                      <a16:colId xmlns:a16="http://schemas.microsoft.com/office/drawing/2014/main" val="222667986"/>
                    </a:ext>
                  </a:extLst>
                </a:gridCol>
                <a:gridCol w="246888">
                  <a:extLst>
                    <a:ext uri="{9D8B030D-6E8A-4147-A177-3AD203B41FA5}">
                      <a16:colId xmlns:a16="http://schemas.microsoft.com/office/drawing/2014/main" val="3577951193"/>
                    </a:ext>
                  </a:extLst>
                </a:gridCol>
                <a:gridCol w="246888">
                  <a:extLst>
                    <a:ext uri="{9D8B030D-6E8A-4147-A177-3AD203B41FA5}">
                      <a16:colId xmlns:a16="http://schemas.microsoft.com/office/drawing/2014/main" val="2395083265"/>
                    </a:ext>
                  </a:extLst>
                </a:gridCol>
                <a:gridCol w="246888">
                  <a:extLst>
                    <a:ext uri="{9D8B030D-6E8A-4147-A177-3AD203B41FA5}">
                      <a16:colId xmlns:a16="http://schemas.microsoft.com/office/drawing/2014/main" val="126492054"/>
                    </a:ext>
                  </a:extLst>
                </a:gridCol>
                <a:gridCol w="208280">
                  <a:extLst>
                    <a:ext uri="{9D8B030D-6E8A-4147-A177-3AD203B41FA5}">
                      <a16:colId xmlns:a16="http://schemas.microsoft.com/office/drawing/2014/main" val="1300636594"/>
                    </a:ext>
                  </a:extLst>
                </a:gridCol>
                <a:gridCol w="208280">
                  <a:extLst>
                    <a:ext uri="{9D8B030D-6E8A-4147-A177-3AD203B41FA5}">
                      <a16:colId xmlns:a16="http://schemas.microsoft.com/office/drawing/2014/main" val="3843981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599104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- 2020-06-29 23:18:49</a:t>
                      </a:r>
                      <a:r>
                        <a:rPr kumimoji="0" lang="en-US" sz="1000" b="0" i="0" u="none" strike="noStrike" kern="1200" cap="none" spc="0" normalizeH="0" baseline="0" noProof="0">
                          <a:ln>
                            <a:noFill/>
                          </a:ln>
                          <a:solidFill>
                            <a:prstClr val="black"/>
                          </a:solidFill>
                          <a:effectLst/>
                          <a:uLnTx/>
                          <a:uFillTx/>
                          <a:latin typeface="+mn-lt"/>
                          <a:ea typeface="+mn-ea"/>
                          <a:cs typeface="+mn-cs"/>
                        </a:rPr>
                        <a:t>
 From local remedies to promising unconventional medicine, It is important to verify any and all information before sharing it, especially when it comes to COVID-19. 
#COVID19 #CoronaVirus #Misinformation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168x128/106253666_669124657269120_102077213533823019_n.jpg?_nc_cat=107&amp;_nc_sid=08861d&amp;_nc_eui2=AeH8t9HcuIEsjXHGjcwusvUpNU_-2dgTmqE1T_7Z2BOaoY7QAD7M23tpUXIO1GNS3G8&amp;_nc_ohc=HFD6LzUPkDYAX_sntVA&amp;_nc_ht=scontent-lga3-1.xx&amp;oh=97cea17b0de0f49cb10f2805604fa012&amp;oe=5F543D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05:19:12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0.99 %</a:t>
                      </a:r>
                    </a:p>
                  </a:txBody>
                  <a:tcPr/>
                </a:tc>
                <a:extLst>
                  <a:ext uri="{0D108BD9-81ED-4DB2-BD59-A6C34878D82A}">
                    <a16:rowId xmlns:a16="http://schemas.microsoft.com/office/drawing/2014/main" val="4226970695"/>
                  </a:ext>
                </a:extLst>
              </a:tr>
            </a:tbl>
          </a:graphicData>
        </a:graphic>
      </p:graphicFrame>
      <p:sp>
        <p:nvSpPr>
          <p:cNvPr id="4" name="Text Placeholder 3">
            <a:extLst>
              <a:ext uri="{FF2B5EF4-FFF2-40B4-BE49-F238E27FC236}">
                <a16:creationId xmlns:a16="http://schemas.microsoft.com/office/drawing/2014/main" id="{F6275D7C-901B-4831-A591-FDF0119BC594}"/>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129087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7F3C8-6F1F-47FE-AE0C-0ECB9B7A9C72}"/>
              </a:ext>
            </a:extLst>
          </p:cNvPr>
          <p:cNvSpPr>
            <a:spLocks noGrp="1"/>
          </p:cNvSpPr>
          <p:nvPr>
            <p:ph type="title"/>
          </p:nvPr>
        </p:nvSpPr>
        <p:spPr/>
        <p:txBody>
          <a:bodyPr/>
          <a:lstStyle/>
          <a:p>
            <a:r>
              <a:rPr lang="en-US"/>
              <a:t>Facebook Own Videos Table | HHT, PurAzm, HP - 9 of 14</a:t>
            </a:r>
          </a:p>
        </p:txBody>
      </p:sp>
      <p:graphicFrame>
        <p:nvGraphicFramePr>
          <p:cNvPr id="5" name="Table Placeholder 4">
            <a:extLst>
              <a:ext uri="{FF2B5EF4-FFF2-40B4-BE49-F238E27FC236}">
                <a16:creationId xmlns:a16="http://schemas.microsoft.com/office/drawing/2014/main" id="{9D94A769-D935-44DD-8BED-A3B5418195BF}"/>
              </a:ext>
            </a:extLst>
          </p:cNvPr>
          <p:cNvGraphicFramePr>
            <a:graphicFrameLocks noGrp="1"/>
          </p:cNvGraphicFramePr>
          <p:nvPr>
            <p:ph type="tbl" sz="quarter" idx="13"/>
            <p:extLst>
              <p:ext uri="{D42A27DB-BD31-4B8C-83A1-F6EECF244321}">
                <p14:modId xmlns:p14="http://schemas.microsoft.com/office/powerpoint/2010/main" val="4060957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830419104"/>
                    </a:ext>
                  </a:extLst>
                </a:gridCol>
                <a:gridCol w="740664">
                  <a:extLst>
                    <a:ext uri="{9D8B030D-6E8A-4147-A177-3AD203B41FA5}">
                      <a16:colId xmlns:a16="http://schemas.microsoft.com/office/drawing/2014/main" val="3684921093"/>
                    </a:ext>
                  </a:extLst>
                </a:gridCol>
                <a:gridCol w="208280">
                  <a:extLst>
                    <a:ext uri="{9D8B030D-6E8A-4147-A177-3AD203B41FA5}">
                      <a16:colId xmlns:a16="http://schemas.microsoft.com/office/drawing/2014/main" val="2317182673"/>
                    </a:ext>
                  </a:extLst>
                </a:gridCol>
                <a:gridCol w="246888">
                  <a:extLst>
                    <a:ext uri="{9D8B030D-6E8A-4147-A177-3AD203B41FA5}">
                      <a16:colId xmlns:a16="http://schemas.microsoft.com/office/drawing/2014/main" val="1427295326"/>
                    </a:ext>
                  </a:extLst>
                </a:gridCol>
                <a:gridCol w="246888">
                  <a:extLst>
                    <a:ext uri="{9D8B030D-6E8A-4147-A177-3AD203B41FA5}">
                      <a16:colId xmlns:a16="http://schemas.microsoft.com/office/drawing/2014/main" val="481743758"/>
                    </a:ext>
                  </a:extLst>
                </a:gridCol>
                <a:gridCol w="246888">
                  <a:extLst>
                    <a:ext uri="{9D8B030D-6E8A-4147-A177-3AD203B41FA5}">
                      <a16:colId xmlns:a16="http://schemas.microsoft.com/office/drawing/2014/main" val="671374385"/>
                    </a:ext>
                  </a:extLst>
                </a:gridCol>
                <a:gridCol w="246888">
                  <a:extLst>
                    <a:ext uri="{9D8B030D-6E8A-4147-A177-3AD203B41FA5}">
                      <a16:colId xmlns:a16="http://schemas.microsoft.com/office/drawing/2014/main" val="1925296161"/>
                    </a:ext>
                  </a:extLst>
                </a:gridCol>
                <a:gridCol w="246888">
                  <a:extLst>
                    <a:ext uri="{9D8B030D-6E8A-4147-A177-3AD203B41FA5}">
                      <a16:colId xmlns:a16="http://schemas.microsoft.com/office/drawing/2014/main" val="2334784938"/>
                    </a:ext>
                  </a:extLst>
                </a:gridCol>
                <a:gridCol w="246888">
                  <a:extLst>
                    <a:ext uri="{9D8B030D-6E8A-4147-A177-3AD203B41FA5}">
                      <a16:colId xmlns:a16="http://schemas.microsoft.com/office/drawing/2014/main" val="3735012996"/>
                    </a:ext>
                  </a:extLst>
                </a:gridCol>
                <a:gridCol w="246888">
                  <a:extLst>
                    <a:ext uri="{9D8B030D-6E8A-4147-A177-3AD203B41FA5}">
                      <a16:colId xmlns:a16="http://schemas.microsoft.com/office/drawing/2014/main" val="905575330"/>
                    </a:ext>
                  </a:extLst>
                </a:gridCol>
                <a:gridCol w="246888">
                  <a:extLst>
                    <a:ext uri="{9D8B030D-6E8A-4147-A177-3AD203B41FA5}">
                      <a16:colId xmlns:a16="http://schemas.microsoft.com/office/drawing/2014/main" val="678688719"/>
                    </a:ext>
                  </a:extLst>
                </a:gridCol>
                <a:gridCol w="246888">
                  <a:extLst>
                    <a:ext uri="{9D8B030D-6E8A-4147-A177-3AD203B41FA5}">
                      <a16:colId xmlns:a16="http://schemas.microsoft.com/office/drawing/2014/main" val="2329413254"/>
                    </a:ext>
                  </a:extLst>
                </a:gridCol>
                <a:gridCol w="246888">
                  <a:extLst>
                    <a:ext uri="{9D8B030D-6E8A-4147-A177-3AD203B41FA5}">
                      <a16:colId xmlns:a16="http://schemas.microsoft.com/office/drawing/2014/main" val="4232312242"/>
                    </a:ext>
                  </a:extLst>
                </a:gridCol>
                <a:gridCol w="246888">
                  <a:extLst>
                    <a:ext uri="{9D8B030D-6E8A-4147-A177-3AD203B41FA5}">
                      <a16:colId xmlns:a16="http://schemas.microsoft.com/office/drawing/2014/main" val="1719916961"/>
                    </a:ext>
                  </a:extLst>
                </a:gridCol>
                <a:gridCol w="246888">
                  <a:extLst>
                    <a:ext uri="{9D8B030D-6E8A-4147-A177-3AD203B41FA5}">
                      <a16:colId xmlns:a16="http://schemas.microsoft.com/office/drawing/2014/main" val="888799826"/>
                    </a:ext>
                  </a:extLst>
                </a:gridCol>
                <a:gridCol w="246888">
                  <a:extLst>
                    <a:ext uri="{9D8B030D-6E8A-4147-A177-3AD203B41FA5}">
                      <a16:colId xmlns:a16="http://schemas.microsoft.com/office/drawing/2014/main" val="175030165"/>
                    </a:ext>
                  </a:extLst>
                </a:gridCol>
                <a:gridCol w="246888">
                  <a:extLst>
                    <a:ext uri="{9D8B030D-6E8A-4147-A177-3AD203B41FA5}">
                      <a16:colId xmlns:a16="http://schemas.microsoft.com/office/drawing/2014/main" val="3660230329"/>
                    </a:ext>
                  </a:extLst>
                </a:gridCol>
                <a:gridCol w="246888">
                  <a:extLst>
                    <a:ext uri="{9D8B030D-6E8A-4147-A177-3AD203B41FA5}">
                      <a16:colId xmlns:a16="http://schemas.microsoft.com/office/drawing/2014/main" val="1827302659"/>
                    </a:ext>
                  </a:extLst>
                </a:gridCol>
                <a:gridCol w="246888">
                  <a:extLst>
                    <a:ext uri="{9D8B030D-6E8A-4147-A177-3AD203B41FA5}">
                      <a16:colId xmlns:a16="http://schemas.microsoft.com/office/drawing/2014/main" val="1310958527"/>
                    </a:ext>
                  </a:extLst>
                </a:gridCol>
                <a:gridCol w="246888">
                  <a:extLst>
                    <a:ext uri="{9D8B030D-6E8A-4147-A177-3AD203B41FA5}">
                      <a16:colId xmlns:a16="http://schemas.microsoft.com/office/drawing/2014/main" val="3029015264"/>
                    </a:ext>
                  </a:extLst>
                </a:gridCol>
                <a:gridCol w="246888">
                  <a:extLst>
                    <a:ext uri="{9D8B030D-6E8A-4147-A177-3AD203B41FA5}">
                      <a16:colId xmlns:a16="http://schemas.microsoft.com/office/drawing/2014/main" val="2372721534"/>
                    </a:ext>
                  </a:extLst>
                </a:gridCol>
                <a:gridCol w="246888">
                  <a:extLst>
                    <a:ext uri="{9D8B030D-6E8A-4147-A177-3AD203B41FA5}">
                      <a16:colId xmlns:a16="http://schemas.microsoft.com/office/drawing/2014/main" val="1090272790"/>
                    </a:ext>
                  </a:extLst>
                </a:gridCol>
                <a:gridCol w="246888">
                  <a:extLst>
                    <a:ext uri="{9D8B030D-6E8A-4147-A177-3AD203B41FA5}">
                      <a16:colId xmlns:a16="http://schemas.microsoft.com/office/drawing/2014/main" val="2717472707"/>
                    </a:ext>
                  </a:extLst>
                </a:gridCol>
                <a:gridCol w="208280">
                  <a:extLst>
                    <a:ext uri="{9D8B030D-6E8A-4147-A177-3AD203B41FA5}">
                      <a16:colId xmlns:a16="http://schemas.microsoft.com/office/drawing/2014/main" val="3793532741"/>
                    </a:ext>
                  </a:extLst>
                </a:gridCol>
                <a:gridCol w="208280">
                  <a:extLst>
                    <a:ext uri="{9D8B030D-6E8A-4147-A177-3AD203B41FA5}">
                      <a16:colId xmlns:a16="http://schemas.microsoft.com/office/drawing/2014/main" val="365278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028392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Haqdaar - 2020-06-27 14:23:41</a:t>
                      </a:r>
                      <a:r>
                        <a:rPr kumimoji="0" lang="en-US" sz="1000" b="0" i="0" u="none" strike="noStrike" kern="1200" cap="none" spc="0" normalizeH="0" baseline="0" noProof="0">
                          <a:ln>
                            <a:noFill/>
                          </a:ln>
                          <a:solidFill>
                            <a:prstClr val="black"/>
                          </a:solidFill>
                          <a:effectLst/>
                          <a:uLnTx/>
                          <a:uFillTx/>
                          <a:latin typeface="+mn-lt"/>
                          <a:ea typeface="+mn-ea"/>
                          <a:cs typeface="+mn-cs"/>
                        </a:rPr>
                        <a:t>
 20 point SOPs for mosques by President of Pakistan and Ulema.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p168x128/106059089_3019826011577072_9190182923444187012_n.jpg?_nc_cat=100&amp;_nc_sid=08861d&amp;_nc_eui2=AeFFpeVxRAcI1pnushZ3grlKPDC2dW4fHyI8MLZ1bh8fImjxrS1Z3W2znjGLHZzHKO0&amp;_nc_ohc=sG-qjwgF4gwAX9xjHIb&amp;_nc_ht=scontent-atl3-1.xx&amp;oh=47122b25eaabf62df49c001c1a3b6b44&amp;oe=5F56EC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05:19:12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6.12 %</a:t>
                      </a:r>
                    </a:p>
                  </a:txBody>
                  <a:tcPr/>
                </a:tc>
                <a:extLst>
                  <a:ext uri="{0D108BD9-81ED-4DB2-BD59-A6C34878D82A}">
                    <a16:rowId xmlns:a16="http://schemas.microsoft.com/office/drawing/2014/main" val="1592519788"/>
                  </a:ext>
                </a:extLst>
              </a:tr>
            </a:tbl>
          </a:graphicData>
        </a:graphic>
      </p:graphicFrame>
      <p:sp>
        <p:nvSpPr>
          <p:cNvPr id="4" name="Text Placeholder 3">
            <a:extLst>
              <a:ext uri="{FF2B5EF4-FFF2-40B4-BE49-F238E27FC236}">
                <a16:creationId xmlns:a16="http://schemas.microsoft.com/office/drawing/2014/main" id="{35ECE669-DA59-44F2-891F-91AAD773B224}"/>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896339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C6EE4-59F6-4CED-A63A-784E8068F29D}"/>
              </a:ext>
            </a:extLst>
          </p:cNvPr>
          <p:cNvSpPr>
            <a:spLocks noGrp="1"/>
          </p:cNvSpPr>
          <p:nvPr>
            <p:ph type="title"/>
          </p:nvPr>
        </p:nvSpPr>
        <p:spPr/>
        <p:txBody>
          <a:bodyPr/>
          <a:lstStyle/>
          <a:p>
            <a:r>
              <a:rPr lang="en-US"/>
              <a:t>Facebook Own Videos Table | HHT, PurAzm, HP - 10 of 14</a:t>
            </a:r>
          </a:p>
        </p:txBody>
      </p:sp>
      <p:graphicFrame>
        <p:nvGraphicFramePr>
          <p:cNvPr id="5" name="Table Placeholder 4">
            <a:extLst>
              <a:ext uri="{FF2B5EF4-FFF2-40B4-BE49-F238E27FC236}">
                <a16:creationId xmlns:a16="http://schemas.microsoft.com/office/drawing/2014/main" id="{A68D1A88-95EC-485D-8D60-668715E30A99}"/>
              </a:ext>
            </a:extLst>
          </p:cNvPr>
          <p:cNvGraphicFramePr>
            <a:graphicFrameLocks noGrp="1"/>
          </p:cNvGraphicFramePr>
          <p:nvPr>
            <p:ph type="tbl" sz="quarter" idx="13"/>
            <p:extLst>
              <p:ext uri="{D42A27DB-BD31-4B8C-83A1-F6EECF244321}">
                <p14:modId xmlns:p14="http://schemas.microsoft.com/office/powerpoint/2010/main" val="370261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711512791"/>
                    </a:ext>
                  </a:extLst>
                </a:gridCol>
                <a:gridCol w="740664">
                  <a:extLst>
                    <a:ext uri="{9D8B030D-6E8A-4147-A177-3AD203B41FA5}">
                      <a16:colId xmlns:a16="http://schemas.microsoft.com/office/drawing/2014/main" val="2459478780"/>
                    </a:ext>
                  </a:extLst>
                </a:gridCol>
                <a:gridCol w="208280">
                  <a:extLst>
                    <a:ext uri="{9D8B030D-6E8A-4147-A177-3AD203B41FA5}">
                      <a16:colId xmlns:a16="http://schemas.microsoft.com/office/drawing/2014/main" val="446775965"/>
                    </a:ext>
                  </a:extLst>
                </a:gridCol>
                <a:gridCol w="246888">
                  <a:extLst>
                    <a:ext uri="{9D8B030D-6E8A-4147-A177-3AD203B41FA5}">
                      <a16:colId xmlns:a16="http://schemas.microsoft.com/office/drawing/2014/main" val="3225819380"/>
                    </a:ext>
                  </a:extLst>
                </a:gridCol>
                <a:gridCol w="246888">
                  <a:extLst>
                    <a:ext uri="{9D8B030D-6E8A-4147-A177-3AD203B41FA5}">
                      <a16:colId xmlns:a16="http://schemas.microsoft.com/office/drawing/2014/main" val="2439614810"/>
                    </a:ext>
                  </a:extLst>
                </a:gridCol>
                <a:gridCol w="246888">
                  <a:extLst>
                    <a:ext uri="{9D8B030D-6E8A-4147-A177-3AD203B41FA5}">
                      <a16:colId xmlns:a16="http://schemas.microsoft.com/office/drawing/2014/main" val="2129656326"/>
                    </a:ext>
                  </a:extLst>
                </a:gridCol>
                <a:gridCol w="246888">
                  <a:extLst>
                    <a:ext uri="{9D8B030D-6E8A-4147-A177-3AD203B41FA5}">
                      <a16:colId xmlns:a16="http://schemas.microsoft.com/office/drawing/2014/main" val="3362724822"/>
                    </a:ext>
                  </a:extLst>
                </a:gridCol>
                <a:gridCol w="246888">
                  <a:extLst>
                    <a:ext uri="{9D8B030D-6E8A-4147-A177-3AD203B41FA5}">
                      <a16:colId xmlns:a16="http://schemas.microsoft.com/office/drawing/2014/main" val="1084505486"/>
                    </a:ext>
                  </a:extLst>
                </a:gridCol>
                <a:gridCol w="246888">
                  <a:extLst>
                    <a:ext uri="{9D8B030D-6E8A-4147-A177-3AD203B41FA5}">
                      <a16:colId xmlns:a16="http://schemas.microsoft.com/office/drawing/2014/main" val="2386733772"/>
                    </a:ext>
                  </a:extLst>
                </a:gridCol>
                <a:gridCol w="246888">
                  <a:extLst>
                    <a:ext uri="{9D8B030D-6E8A-4147-A177-3AD203B41FA5}">
                      <a16:colId xmlns:a16="http://schemas.microsoft.com/office/drawing/2014/main" val="1770660181"/>
                    </a:ext>
                  </a:extLst>
                </a:gridCol>
                <a:gridCol w="246888">
                  <a:extLst>
                    <a:ext uri="{9D8B030D-6E8A-4147-A177-3AD203B41FA5}">
                      <a16:colId xmlns:a16="http://schemas.microsoft.com/office/drawing/2014/main" val="384435376"/>
                    </a:ext>
                  </a:extLst>
                </a:gridCol>
                <a:gridCol w="246888">
                  <a:extLst>
                    <a:ext uri="{9D8B030D-6E8A-4147-A177-3AD203B41FA5}">
                      <a16:colId xmlns:a16="http://schemas.microsoft.com/office/drawing/2014/main" val="3182698359"/>
                    </a:ext>
                  </a:extLst>
                </a:gridCol>
                <a:gridCol w="246888">
                  <a:extLst>
                    <a:ext uri="{9D8B030D-6E8A-4147-A177-3AD203B41FA5}">
                      <a16:colId xmlns:a16="http://schemas.microsoft.com/office/drawing/2014/main" val="3842376775"/>
                    </a:ext>
                  </a:extLst>
                </a:gridCol>
                <a:gridCol w="246888">
                  <a:extLst>
                    <a:ext uri="{9D8B030D-6E8A-4147-A177-3AD203B41FA5}">
                      <a16:colId xmlns:a16="http://schemas.microsoft.com/office/drawing/2014/main" val="2196916255"/>
                    </a:ext>
                  </a:extLst>
                </a:gridCol>
                <a:gridCol w="246888">
                  <a:extLst>
                    <a:ext uri="{9D8B030D-6E8A-4147-A177-3AD203B41FA5}">
                      <a16:colId xmlns:a16="http://schemas.microsoft.com/office/drawing/2014/main" val="3231121408"/>
                    </a:ext>
                  </a:extLst>
                </a:gridCol>
                <a:gridCol w="246888">
                  <a:extLst>
                    <a:ext uri="{9D8B030D-6E8A-4147-A177-3AD203B41FA5}">
                      <a16:colId xmlns:a16="http://schemas.microsoft.com/office/drawing/2014/main" val="2859126887"/>
                    </a:ext>
                  </a:extLst>
                </a:gridCol>
                <a:gridCol w="246888">
                  <a:extLst>
                    <a:ext uri="{9D8B030D-6E8A-4147-A177-3AD203B41FA5}">
                      <a16:colId xmlns:a16="http://schemas.microsoft.com/office/drawing/2014/main" val="3690041906"/>
                    </a:ext>
                  </a:extLst>
                </a:gridCol>
                <a:gridCol w="246888">
                  <a:extLst>
                    <a:ext uri="{9D8B030D-6E8A-4147-A177-3AD203B41FA5}">
                      <a16:colId xmlns:a16="http://schemas.microsoft.com/office/drawing/2014/main" val="3444026137"/>
                    </a:ext>
                  </a:extLst>
                </a:gridCol>
                <a:gridCol w="246888">
                  <a:extLst>
                    <a:ext uri="{9D8B030D-6E8A-4147-A177-3AD203B41FA5}">
                      <a16:colId xmlns:a16="http://schemas.microsoft.com/office/drawing/2014/main" val="4127924457"/>
                    </a:ext>
                  </a:extLst>
                </a:gridCol>
                <a:gridCol w="246888">
                  <a:extLst>
                    <a:ext uri="{9D8B030D-6E8A-4147-A177-3AD203B41FA5}">
                      <a16:colId xmlns:a16="http://schemas.microsoft.com/office/drawing/2014/main" val="2729680655"/>
                    </a:ext>
                  </a:extLst>
                </a:gridCol>
                <a:gridCol w="246888">
                  <a:extLst>
                    <a:ext uri="{9D8B030D-6E8A-4147-A177-3AD203B41FA5}">
                      <a16:colId xmlns:a16="http://schemas.microsoft.com/office/drawing/2014/main" val="1196698454"/>
                    </a:ext>
                  </a:extLst>
                </a:gridCol>
                <a:gridCol w="246888">
                  <a:extLst>
                    <a:ext uri="{9D8B030D-6E8A-4147-A177-3AD203B41FA5}">
                      <a16:colId xmlns:a16="http://schemas.microsoft.com/office/drawing/2014/main" val="1130483078"/>
                    </a:ext>
                  </a:extLst>
                </a:gridCol>
                <a:gridCol w="246888">
                  <a:extLst>
                    <a:ext uri="{9D8B030D-6E8A-4147-A177-3AD203B41FA5}">
                      <a16:colId xmlns:a16="http://schemas.microsoft.com/office/drawing/2014/main" val="3277359469"/>
                    </a:ext>
                  </a:extLst>
                </a:gridCol>
                <a:gridCol w="208280">
                  <a:extLst>
                    <a:ext uri="{9D8B030D-6E8A-4147-A177-3AD203B41FA5}">
                      <a16:colId xmlns:a16="http://schemas.microsoft.com/office/drawing/2014/main" val="1255627074"/>
                    </a:ext>
                  </a:extLst>
                </a:gridCol>
                <a:gridCol w="208280">
                  <a:extLst>
                    <a:ext uri="{9D8B030D-6E8A-4147-A177-3AD203B41FA5}">
                      <a16:colId xmlns:a16="http://schemas.microsoft.com/office/drawing/2014/main" val="1080807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76941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- 2020-06-19 20:32:47</a:t>
                      </a:r>
                      <a:r>
                        <a:rPr kumimoji="0" lang="ar-AE" sz="1000" b="0" i="0" u="none" strike="noStrike" kern="1200" cap="none" spc="0" normalizeH="0" baseline="0" noProof="0">
                          <a:ln>
                            <a:noFill/>
                          </a:ln>
                          <a:solidFill>
                            <a:prstClr val="black"/>
                          </a:solidFill>
                          <a:effectLst/>
                          <a:uLnTx/>
                          <a:uFillTx/>
                          <a:latin typeface="+mn-lt"/>
                          <a:ea typeface="+mn-ea"/>
                          <a:cs typeface="+mn-cs"/>
                        </a:rPr>
                        <a:t>
 اگر سب دوسروں پر انگلی اٹھانے کی بجائے اپنی ذمہ داریوں پر توجہ دیں تو پاکستان دنیا کا محفوظ ترین ملک بن سکتا ہے
#</a:t>
                      </a:r>
                      <a:r>
                        <a:rPr kumimoji="0" lang="en-US" sz="1000" b="0" i="0" u="none" strike="noStrike" kern="1200" cap="none" spc="0" normalizeH="0" baseline="0" noProof="0">
                          <a:ln>
                            <a:noFill/>
                          </a:ln>
                          <a:solidFill>
                            <a:prstClr val="black"/>
                          </a:solidFill>
                          <a:effectLst/>
                          <a:uLnTx/>
                          <a:uFillTx/>
                          <a:latin typeface="+mn-lt"/>
                          <a:ea typeface="+mn-ea"/>
                          <a:cs typeface="+mn-cs"/>
                        </a:rPr>
                        <a:t>StayHome #StaySafe #StayHomeStaySafe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160x160/104467155_570652513644423_8178747353051123798_n.jpg?_nc_cat=100&amp;_nc_sid=08861d&amp;_nc_eui2=AeGhczIqxY7db2sCYx9uM8r9GFRaHDWtLboYVFocNa0tul-I4LHC-RkZ4W61XNbkrGg&amp;_nc_ohc=VHhf8-T9_ygAX9MdFwV&amp;_nc_ht=scontent-iad3-1.xx&amp;oh=b88d2ee17ff76bf076e07267949a728a&amp;oe=5F557D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10.87 %</a:t>
                      </a:r>
                    </a:p>
                  </a:txBody>
                  <a:tcPr/>
                </a:tc>
                <a:extLst>
                  <a:ext uri="{0D108BD9-81ED-4DB2-BD59-A6C34878D82A}">
                    <a16:rowId xmlns:a16="http://schemas.microsoft.com/office/drawing/2014/main" val="2726103391"/>
                  </a:ext>
                </a:extLst>
              </a:tr>
            </a:tbl>
          </a:graphicData>
        </a:graphic>
      </p:graphicFrame>
      <p:sp>
        <p:nvSpPr>
          <p:cNvPr id="4" name="Text Placeholder 3">
            <a:extLst>
              <a:ext uri="{FF2B5EF4-FFF2-40B4-BE49-F238E27FC236}">
                <a16:creationId xmlns:a16="http://schemas.microsoft.com/office/drawing/2014/main" id="{438307B6-34EC-4496-8B98-B5A7503557F6}"/>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28947858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A07A8-A8C0-41B3-B1E6-82B4B8992DED}"/>
              </a:ext>
            </a:extLst>
          </p:cNvPr>
          <p:cNvSpPr>
            <a:spLocks noGrp="1"/>
          </p:cNvSpPr>
          <p:nvPr>
            <p:ph type="title"/>
          </p:nvPr>
        </p:nvSpPr>
        <p:spPr/>
        <p:txBody>
          <a:bodyPr/>
          <a:lstStyle/>
          <a:p>
            <a:r>
              <a:rPr lang="en-US"/>
              <a:t>Facebook Own Videos Table | HHT, PurAzm, HP - 11 of 14</a:t>
            </a:r>
          </a:p>
        </p:txBody>
      </p:sp>
      <p:graphicFrame>
        <p:nvGraphicFramePr>
          <p:cNvPr id="5" name="Table Placeholder 4">
            <a:extLst>
              <a:ext uri="{FF2B5EF4-FFF2-40B4-BE49-F238E27FC236}">
                <a16:creationId xmlns:a16="http://schemas.microsoft.com/office/drawing/2014/main" id="{6448D528-7D95-439B-B844-3C621BE90B1A}"/>
              </a:ext>
            </a:extLst>
          </p:cNvPr>
          <p:cNvGraphicFramePr>
            <a:graphicFrameLocks noGrp="1"/>
          </p:cNvGraphicFramePr>
          <p:nvPr>
            <p:ph type="tbl" sz="quarter" idx="13"/>
            <p:extLst>
              <p:ext uri="{D42A27DB-BD31-4B8C-83A1-F6EECF244321}">
                <p14:modId xmlns:p14="http://schemas.microsoft.com/office/powerpoint/2010/main" val="4076125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773258773"/>
                    </a:ext>
                  </a:extLst>
                </a:gridCol>
                <a:gridCol w="740664">
                  <a:extLst>
                    <a:ext uri="{9D8B030D-6E8A-4147-A177-3AD203B41FA5}">
                      <a16:colId xmlns:a16="http://schemas.microsoft.com/office/drawing/2014/main" val="3373214475"/>
                    </a:ext>
                  </a:extLst>
                </a:gridCol>
                <a:gridCol w="208280">
                  <a:extLst>
                    <a:ext uri="{9D8B030D-6E8A-4147-A177-3AD203B41FA5}">
                      <a16:colId xmlns:a16="http://schemas.microsoft.com/office/drawing/2014/main" val="1685635072"/>
                    </a:ext>
                  </a:extLst>
                </a:gridCol>
                <a:gridCol w="246888">
                  <a:extLst>
                    <a:ext uri="{9D8B030D-6E8A-4147-A177-3AD203B41FA5}">
                      <a16:colId xmlns:a16="http://schemas.microsoft.com/office/drawing/2014/main" val="3740347023"/>
                    </a:ext>
                  </a:extLst>
                </a:gridCol>
                <a:gridCol w="246888">
                  <a:extLst>
                    <a:ext uri="{9D8B030D-6E8A-4147-A177-3AD203B41FA5}">
                      <a16:colId xmlns:a16="http://schemas.microsoft.com/office/drawing/2014/main" val="3200619762"/>
                    </a:ext>
                  </a:extLst>
                </a:gridCol>
                <a:gridCol w="246888">
                  <a:extLst>
                    <a:ext uri="{9D8B030D-6E8A-4147-A177-3AD203B41FA5}">
                      <a16:colId xmlns:a16="http://schemas.microsoft.com/office/drawing/2014/main" val="2464917915"/>
                    </a:ext>
                  </a:extLst>
                </a:gridCol>
                <a:gridCol w="246888">
                  <a:extLst>
                    <a:ext uri="{9D8B030D-6E8A-4147-A177-3AD203B41FA5}">
                      <a16:colId xmlns:a16="http://schemas.microsoft.com/office/drawing/2014/main" val="2726653421"/>
                    </a:ext>
                  </a:extLst>
                </a:gridCol>
                <a:gridCol w="246888">
                  <a:extLst>
                    <a:ext uri="{9D8B030D-6E8A-4147-A177-3AD203B41FA5}">
                      <a16:colId xmlns:a16="http://schemas.microsoft.com/office/drawing/2014/main" val="1927882732"/>
                    </a:ext>
                  </a:extLst>
                </a:gridCol>
                <a:gridCol w="246888">
                  <a:extLst>
                    <a:ext uri="{9D8B030D-6E8A-4147-A177-3AD203B41FA5}">
                      <a16:colId xmlns:a16="http://schemas.microsoft.com/office/drawing/2014/main" val="452736376"/>
                    </a:ext>
                  </a:extLst>
                </a:gridCol>
                <a:gridCol w="246888">
                  <a:extLst>
                    <a:ext uri="{9D8B030D-6E8A-4147-A177-3AD203B41FA5}">
                      <a16:colId xmlns:a16="http://schemas.microsoft.com/office/drawing/2014/main" val="3865481297"/>
                    </a:ext>
                  </a:extLst>
                </a:gridCol>
                <a:gridCol w="246888">
                  <a:extLst>
                    <a:ext uri="{9D8B030D-6E8A-4147-A177-3AD203B41FA5}">
                      <a16:colId xmlns:a16="http://schemas.microsoft.com/office/drawing/2014/main" val="1837425054"/>
                    </a:ext>
                  </a:extLst>
                </a:gridCol>
                <a:gridCol w="246888">
                  <a:extLst>
                    <a:ext uri="{9D8B030D-6E8A-4147-A177-3AD203B41FA5}">
                      <a16:colId xmlns:a16="http://schemas.microsoft.com/office/drawing/2014/main" val="2715635207"/>
                    </a:ext>
                  </a:extLst>
                </a:gridCol>
                <a:gridCol w="246888">
                  <a:extLst>
                    <a:ext uri="{9D8B030D-6E8A-4147-A177-3AD203B41FA5}">
                      <a16:colId xmlns:a16="http://schemas.microsoft.com/office/drawing/2014/main" val="1136423672"/>
                    </a:ext>
                  </a:extLst>
                </a:gridCol>
                <a:gridCol w="246888">
                  <a:extLst>
                    <a:ext uri="{9D8B030D-6E8A-4147-A177-3AD203B41FA5}">
                      <a16:colId xmlns:a16="http://schemas.microsoft.com/office/drawing/2014/main" val="2404171875"/>
                    </a:ext>
                  </a:extLst>
                </a:gridCol>
                <a:gridCol w="246888">
                  <a:extLst>
                    <a:ext uri="{9D8B030D-6E8A-4147-A177-3AD203B41FA5}">
                      <a16:colId xmlns:a16="http://schemas.microsoft.com/office/drawing/2014/main" val="1981210667"/>
                    </a:ext>
                  </a:extLst>
                </a:gridCol>
                <a:gridCol w="246888">
                  <a:extLst>
                    <a:ext uri="{9D8B030D-6E8A-4147-A177-3AD203B41FA5}">
                      <a16:colId xmlns:a16="http://schemas.microsoft.com/office/drawing/2014/main" val="4120594580"/>
                    </a:ext>
                  </a:extLst>
                </a:gridCol>
                <a:gridCol w="246888">
                  <a:extLst>
                    <a:ext uri="{9D8B030D-6E8A-4147-A177-3AD203B41FA5}">
                      <a16:colId xmlns:a16="http://schemas.microsoft.com/office/drawing/2014/main" val="1001289531"/>
                    </a:ext>
                  </a:extLst>
                </a:gridCol>
                <a:gridCol w="246888">
                  <a:extLst>
                    <a:ext uri="{9D8B030D-6E8A-4147-A177-3AD203B41FA5}">
                      <a16:colId xmlns:a16="http://schemas.microsoft.com/office/drawing/2014/main" val="606534097"/>
                    </a:ext>
                  </a:extLst>
                </a:gridCol>
                <a:gridCol w="246888">
                  <a:extLst>
                    <a:ext uri="{9D8B030D-6E8A-4147-A177-3AD203B41FA5}">
                      <a16:colId xmlns:a16="http://schemas.microsoft.com/office/drawing/2014/main" val="3245744420"/>
                    </a:ext>
                  </a:extLst>
                </a:gridCol>
                <a:gridCol w="246888">
                  <a:extLst>
                    <a:ext uri="{9D8B030D-6E8A-4147-A177-3AD203B41FA5}">
                      <a16:colId xmlns:a16="http://schemas.microsoft.com/office/drawing/2014/main" val="1726000432"/>
                    </a:ext>
                  </a:extLst>
                </a:gridCol>
                <a:gridCol w="246888">
                  <a:extLst>
                    <a:ext uri="{9D8B030D-6E8A-4147-A177-3AD203B41FA5}">
                      <a16:colId xmlns:a16="http://schemas.microsoft.com/office/drawing/2014/main" val="40521832"/>
                    </a:ext>
                  </a:extLst>
                </a:gridCol>
                <a:gridCol w="246888">
                  <a:extLst>
                    <a:ext uri="{9D8B030D-6E8A-4147-A177-3AD203B41FA5}">
                      <a16:colId xmlns:a16="http://schemas.microsoft.com/office/drawing/2014/main" val="3177396781"/>
                    </a:ext>
                  </a:extLst>
                </a:gridCol>
                <a:gridCol w="246888">
                  <a:extLst>
                    <a:ext uri="{9D8B030D-6E8A-4147-A177-3AD203B41FA5}">
                      <a16:colId xmlns:a16="http://schemas.microsoft.com/office/drawing/2014/main" val="842829250"/>
                    </a:ext>
                  </a:extLst>
                </a:gridCol>
                <a:gridCol w="208280">
                  <a:extLst>
                    <a:ext uri="{9D8B030D-6E8A-4147-A177-3AD203B41FA5}">
                      <a16:colId xmlns:a16="http://schemas.microsoft.com/office/drawing/2014/main" val="1775851102"/>
                    </a:ext>
                  </a:extLst>
                </a:gridCol>
                <a:gridCol w="208280">
                  <a:extLst>
                    <a:ext uri="{9D8B030D-6E8A-4147-A177-3AD203B41FA5}">
                      <a16:colId xmlns:a16="http://schemas.microsoft.com/office/drawing/2014/main" val="3225593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121664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- 2020-06-18 17:39:38</a:t>
                      </a:r>
                      <a:r>
                        <a:rPr kumimoji="0" lang="en-US" sz="1000" b="0" i="0" u="none" strike="noStrike" kern="1200" cap="none" spc="0" normalizeH="0" baseline="0" noProof="0">
                          <a:ln>
                            <a:noFill/>
                          </a:ln>
                          <a:solidFill>
                            <a:prstClr val="black"/>
                          </a:solidFill>
                          <a:effectLst/>
                          <a:uLnTx/>
                          <a:uFillTx/>
                          <a:latin typeface="+mn-lt"/>
                          <a:ea typeface="+mn-ea"/>
                          <a:cs typeface="+mn-cs"/>
                        </a:rPr>
                        <a:t>
 Prevention is the best route.
Follow the SOPs, stay 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104661953_939809413148287_4610952401036489322_n.jpg?_nc_cat=110&amp;_nc_sid=08861d&amp;_nc_eui2=AeGXrSzw0GQxdW9LsEY61U6Bbt9qjRvpgyFu32qNG-mDISM1bF8mpA-3fZjr__ZKzPw&amp;_nc_ohc=Ay2JVKL6jvcAX8n4JDZ&amp;_nc_ht=scontent-iad3-1.xx&amp;_nc_tp=6&amp;oh=144cc4bd74ef2d2445bf5155843028e7&amp;oe=5F529E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08.08.2020 17:18:41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0.48 %</a:t>
                      </a:r>
                    </a:p>
                  </a:txBody>
                  <a:tcPr/>
                </a:tc>
                <a:extLst>
                  <a:ext uri="{0D108BD9-81ED-4DB2-BD59-A6C34878D82A}">
                    <a16:rowId xmlns:a16="http://schemas.microsoft.com/office/drawing/2014/main" val="307564006"/>
                  </a:ext>
                </a:extLst>
              </a:tr>
            </a:tbl>
          </a:graphicData>
        </a:graphic>
      </p:graphicFrame>
      <p:sp>
        <p:nvSpPr>
          <p:cNvPr id="4" name="Text Placeholder 3">
            <a:extLst>
              <a:ext uri="{FF2B5EF4-FFF2-40B4-BE49-F238E27FC236}">
                <a16:creationId xmlns:a16="http://schemas.microsoft.com/office/drawing/2014/main" id="{AF965DCE-7F90-4B6A-B4AE-5ECFC236DD8B}"/>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080053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B2DF0-6A7A-49FD-A90E-322AD8C136C1}"/>
              </a:ext>
            </a:extLst>
          </p:cNvPr>
          <p:cNvSpPr>
            <a:spLocks noGrp="1"/>
          </p:cNvSpPr>
          <p:nvPr>
            <p:ph type="title"/>
          </p:nvPr>
        </p:nvSpPr>
        <p:spPr/>
        <p:txBody>
          <a:bodyPr/>
          <a:lstStyle/>
          <a:p>
            <a:r>
              <a:rPr lang="en-US"/>
              <a:t>Facebook Own Videos Table | HHT, PurAzm, HP - 12 of 14</a:t>
            </a:r>
          </a:p>
        </p:txBody>
      </p:sp>
      <p:graphicFrame>
        <p:nvGraphicFramePr>
          <p:cNvPr id="5" name="Table Placeholder 4">
            <a:extLst>
              <a:ext uri="{FF2B5EF4-FFF2-40B4-BE49-F238E27FC236}">
                <a16:creationId xmlns:a16="http://schemas.microsoft.com/office/drawing/2014/main" id="{48D4865D-3815-4B26-A670-9F11F7E3BAF4}"/>
              </a:ext>
            </a:extLst>
          </p:cNvPr>
          <p:cNvGraphicFramePr>
            <a:graphicFrameLocks noGrp="1"/>
          </p:cNvGraphicFramePr>
          <p:nvPr>
            <p:ph type="tbl" sz="quarter" idx="13"/>
            <p:extLst>
              <p:ext uri="{D42A27DB-BD31-4B8C-83A1-F6EECF244321}">
                <p14:modId xmlns:p14="http://schemas.microsoft.com/office/powerpoint/2010/main" val="3306563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472556219"/>
                    </a:ext>
                  </a:extLst>
                </a:gridCol>
                <a:gridCol w="740664">
                  <a:extLst>
                    <a:ext uri="{9D8B030D-6E8A-4147-A177-3AD203B41FA5}">
                      <a16:colId xmlns:a16="http://schemas.microsoft.com/office/drawing/2014/main" val="2831445014"/>
                    </a:ext>
                  </a:extLst>
                </a:gridCol>
                <a:gridCol w="208280">
                  <a:extLst>
                    <a:ext uri="{9D8B030D-6E8A-4147-A177-3AD203B41FA5}">
                      <a16:colId xmlns:a16="http://schemas.microsoft.com/office/drawing/2014/main" val="1122722374"/>
                    </a:ext>
                  </a:extLst>
                </a:gridCol>
                <a:gridCol w="246888">
                  <a:extLst>
                    <a:ext uri="{9D8B030D-6E8A-4147-A177-3AD203B41FA5}">
                      <a16:colId xmlns:a16="http://schemas.microsoft.com/office/drawing/2014/main" val="3036863568"/>
                    </a:ext>
                  </a:extLst>
                </a:gridCol>
                <a:gridCol w="246888">
                  <a:extLst>
                    <a:ext uri="{9D8B030D-6E8A-4147-A177-3AD203B41FA5}">
                      <a16:colId xmlns:a16="http://schemas.microsoft.com/office/drawing/2014/main" val="3963168372"/>
                    </a:ext>
                  </a:extLst>
                </a:gridCol>
                <a:gridCol w="246888">
                  <a:extLst>
                    <a:ext uri="{9D8B030D-6E8A-4147-A177-3AD203B41FA5}">
                      <a16:colId xmlns:a16="http://schemas.microsoft.com/office/drawing/2014/main" val="1723925849"/>
                    </a:ext>
                  </a:extLst>
                </a:gridCol>
                <a:gridCol w="246888">
                  <a:extLst>
                    <a:ext uri="{9D8B030D-6E8A-4147-A177-3AD203B41FA5}">
                      <a16:colId xmlns:a16="http://schemas.microsoft.com/office/drawing/2014/main" val="3489687425"/>
                    </a:ext>
                  </a:extLst>
                </a:gridCol>
                <a:gridCol w="246888">
                  <a:extLst>
                    <a:ext uri="{9D8B030D-6E8A-4147-A177-3AD203B41FA5}">
                      <a16:colId xmlns:a16="http://schemas.microsoft.com/office/drawing/2014/main" val="1511572896"/>
                    </a:ext>
                  </a:extLst>
                </a:gridCol>
                <a:gridCol w="246888">
                  <a:extLst>
                    <a:ext uri="{9D8B030D-6E8A-4147-A177-3AD203B41FA5}">
                      <a16:colId xmlns:a16="http://schemas.microsoft.com/office/drawing/2014/main" val="3005055947"/>
                    </a:ext>
                  </a:extLst>
                </a:gridCol>
                <a:gridCol w="246888">
                  <a:extLst>
                    <a:ext uri="{9D8B030D-6E8A-4147-A177-3AD203B41FA5}">
                      <a16:colId xmlns:a16="http://schemas.microsoft.com/office/drawing/2014/main" val="2092503023"/>
                    </a:ext>
                  </a:extLst>
                </a:gridCol>
                <a:gridCol w="246888">
                  <a:extLst>
                    <a:ext uri="{9D8B030D-6E8A-4147-A177-3AD203B41FA5}">
                      <a16:colId xmlns:a16="http://schemas.microsoft.com/office/drawing/2014/main" val="351202333"/>
                    </a:ext>
                  </a:extLst>
                </a:gridCol>
                <a:gridCol w="246888">
                  <a:extLst>
                    <a:ext uri="{9D8B030D-6E8A-4147-A177-3AD203B41FA5}">
                      <a16:colId xmlns:a16="http://schemas.microsoft.com/office/drawing/2014/main" val="565421074"/>
                    </a:ext>
                  </a:extLst>
                </a:gridCol>
                <a:gridCol w="246888">
                  <a:extLst>
                    <a:ext uri="{9D8B030D-6E8A-4147-A177-3AD203B41FA5}">
                      <a16:colId xmlns:a16="http://schemas.microsoft.com/office/drawing/2014/main" val="3151969331"/>
                    </a:ext>
                  </a:extLst>
                </a:gridCol>
                <a:gridCol w="246888">
                  <a:extLst>
                    <a:ext uri="{9D8B030D-6E8A-4147-A177-3AD203B41FA5}">
                      <a16:colId xmlns:a16="http://schemas.microsoft.com/office/drawing/2014/main" val="171706322"/>
                    </a:ext>
                  </a:extLst>
                </a:gridCol>
                <a:gridCol w="246888">
                  <a:extLst>
                    <a:ext uri="{9D8B030D-6E8A-4147-A177-3AD203B41FA5}">
                      <a16:colId xmlns:a16="http://schemas.microsoft.com/office/drawing/2014/main" val="23604871"/>
                    </a:ext>
                  </a:extLst>
                </a:gridCol>
                <a:gridCol w="246888">
                  <a:extLst>
                    <a:ext uri="{9D8B030D-6E8A-4147-A177-3AD203B41FA5}">
                      <a16:colId xmlns:a16="http://schemas.microsoft.com/office/drawing/2014/main" val="802408068"/>
                    </a:ext>
                  </a:extLst>
                </a:gridCol>
                <a:gridCol w="246888">
                  <a:extLst>
                    <a:ext uri="{9D8B030D-6E8A-4147-A177-3AD203B41FA5}">
                      <a16:colId xmlns:a16="http://schemas.microsoft.com/office/drawing/2014/main" val="2877767225"/>
                    </a:ext>
                  </a:extLst>
                </a:gridCol>
                <a:gridCol w="246888">
                  <a:extLst>
                    <a:ext uri="{9D8B030D-6E8A-4147-A177-3AD203B41FA5}">
                      <a16:colId xmlns:a16="http://schemas.microsoft.com/office/drawing/2014/main" val="638122217"/>
                    </a:ext>
                  </a:extLst>
                </a:gridCol>
                <a:gridCol w="246888">
                  <a:extLst>
                    <a:ext uri="{9D8B030D-6E8A-4147-A177-3AD203B41FA5}">
                      <a16:colId xmlns:a16="http://schemas.microsoft.com/office/drawing/2014/main" val="224057953"/>
                    </a:ext>
                  </a:extLst>
                </a:gridCol>
                <a:gridCol w="246888">
                  <a:extLst>
                    <a:ext uri="{9D8B030D-6E8A-4147-A177-3AD203B41FA5}">
                      <a16:colId xmlns:a16="http://schemas.microsoft.com/office/drawing/2014/main" val="1129756276"/>
                    </a:ext>
                  </a:extLst>
                </a:gridCol>
                <a:gridCol w="246888">
                  <a:extLst>
                    <a:ext uri="{9D8B030D-6E8A-4147-A177-3AD203B41FA5}">
                      <a16:colId xmlns:a16="http://schemas.microsoft.com/office/drawing/2014/main" val="4153420516"/>
                    </a:ext>
                  </a:extLst>
                </a:gridCol>
                <a:gridCol w="246888">
                  <a:extLst>
                    <a:ext uri="{9D8B030D-6E8A-4147-A177-3AD203B41FA5}">
                      <a16:colId xmlns:a16="http://schemas.microsoft.com/office/drawing/2014/main" val="1521444484"/>
                    </a:ext>
                  </a:extLst>
                </a:gridCol>
                <a:gridCol w="246888">
                  <a:extLst>
                    <a:ext uri="{9D8B030D-6E8A-4147-A177-3AD203B41FA5}">
                      <a16:colId xmlns:a16="http://schemas.microsoft.com/office/drawing/2014/main" val="1152200103"/>
                    </a:ext>
                  </a:extLst>
                </a:gridCol>
                <a:gridCol w="208280">
                  <a:extLst>
                    <a:ext uri="{9D8B030D-6E8A-4147-A177-3AD203B41FA5}">
                      <a16:colId xmlns:a16="http://schemas.microsoft.com/office/drawing/2014/main" val="2362717354"/>
                    </a:ext>
                  </a:extLst>
                </a:gridCol>
                <a:gridCol w="208280">
                  <a:extLst>
                    <a:ext uri="{9D8B030D-6E8A-4147-A177-3AD203B41FA5}">
                      <a16:colId xmlns:a16="http://schemas.microsoft.com/office/drawing/2014/main" val="111006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36877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- 2020-06-17 12:01:49</a:t>
                      </a:r>
                      <a:r>
                        <a:rPr kumimoji="0" lang="en-US" sz="1000" b="0" i="0" u="none" strike="noStrike" kern="1200" cap="none" spc="0" normalizeH="0" baseline="0" noProof="0">
                          <a:ln>
                            <a:noFill/>
                          </a:ln>
                          <a:solidFill>
                            <a:prstClr val="black"/>
                          </a:solidFill>
                          <a:effectLst/>
                          <a:uLnTx/>
                          <a:uFillTx/>
                          <a:latin typeface="+mn-lt"/>
                          <a:ea typeface="+mn-ea"/>
                          <a:cs typeface="+mn-cs"/>
                        </a:rPr>
                        <a:t>
 The importance of these steps can never be understated. 
Prevention is our best bet against this pandemic.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104878820_1166249587057276_3353144136674399174_n.jpg?_nc_cat=111&amp;_nc_sid=08861d&amp;_nc_eui2=AeG_I5pi7ZQET8GEMvP_dF7UAWD3NqvEjVoBYPc2q8SNWrHYbaA0mPX3Pr0MHTH4Fik&amp;_nc_ohc=L4EgIpw44eEAX9rEIF-&amp;_nc_ht=scontent-iad3-1.xx&amp;oh=3e1b3f135741bbbd27b36d94d1b8efc4&amp;oe=5F0F405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18.06.2020 11:20:09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2.37 %</a:t>
                      </a:r>
                    </a:p>
                  </a:txBody>
                  <a:tcPr/>
                </a:tc>
                <a:extLst>
                  <a:ext uri="{0D108BD9-81ED-4DB2-BD59-A6C34878D82A}">
                    <a16:rowId xmlns:a16="http://schemas.microsoft.com/office/drawing/2014/main" val="1671464002"/>
                  </a:ext>
                </a:extLst>
              </a:tr>
            </a:tbl>
          </a:graphicData>
        </a:graphic>
      </p:graphicFrame>
      <p:sp>
        <p:nvSpPr>
          <p:cNvPr id="4" name="Text Placeholder 3">
            <a:extLst>
              <a:ext uri="{FF2B5EF4-FFF2-40B4-BE49-F238E27FC236}">
                <a16:creationId xmlns:a16="http://schemas.microsoft.com/office/drawing/2014/main" id="{310E90F7-3C67-4CDC-985B-C7C72CE5F0F1}"/>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29999077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31B9D-681F-437C-956D-98F4A38283B5}"/>
              </a:ext>
            </a:extLst>
          </p:cNvPr>
          <p:cNvSpPr>
            <a:spLocks noGrp="1"/>
          </p:cNvSpPr>
          <p:nvPr>
            <p:ph type="title"/>
          </p:nvPr>
        </p:nvSpPr>
        <p:spPr/>
        <p:txBody>
          <a:bodyPr/>
          <a:lstStyle/>
          <a:p>
            <a:r>
              <a:rPr lang="en-US"/>
              <a:t>Facebook Own Videos Table | HHT, PurAzm, HP - 13 of 14</a:t>
            </a:r>
          </a:p>
        </p:txBody>
      </p:sp>
      <p:graphicFrame>
        <p:nvGraphicFramePr>
          <p:cNvPr id="5" name="Table Placeholder 4">
            <a:extLst>
              <a:ext uri="{FF2B5EF4-FFF2-40B4-BE49-F238E27FC236}">
                <a16:creationId xmlns:a16="http://schemas.microsoft.com/office/drawing/2014/main" id="{BC1758A0-C3A6-4107-B12A-46DC0A2F253A}"/>
              </a:ext>
            </a:extLst>
          </p:cNvPr>
          <p:cNvGraphicFramePr>
            <a:graphicFrameLocks noGrp="1"/>
          </p:cNvGraphicFramePr>
          <p:nvPr>
            <p:ph type="tbl" sz="quarter" idx="13"/>
            <p:extLst>
              <p:ext uri="{D42A27DB-BD31-4B8C-83A1-F6EECF244321}">
                <p14:modId xmlns:p14="http://schemas.microsoft.com/office/powerpoint/2010/main" val="2431608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914835625"/>
                    </a:ext>
                  </a:extLst>
                </a:gridCol>
                <a:gridCol w="740664">
                  <a:extLst>
                    <a:ext uri="{9D8B030D-6E8A-4147-A177-3AD203B41FA5}">
                      <a16:colId xmlns:a16="http://schemas.microsoft.com/office/drawing/2014/main" val="2311053485"/>
                    </a:ext>
                  </a:extLst>
                </a:gridCol>
                <a:gridCol w="208280">
                  <a:extLst>
                    <a:ext uri="{9D8B030D-6E8A-4147-A177-3AD203B41FA5}">
                      <a16:colId xmlns:a16="http://schemas.microsoft.com/office/drawing/2014/main" val="2213270922"/>
                    </a:ext>
                  </a:extLst>
                </a:gridCol>
                <a:gridCol w="246888">
                  <a:extLst>
                    <a:ext uri="{9D8B030D-6E8A-4147-A177-3AD203B41FA5}">
                      <a16:colId xmlns:a16="http://schemas.microsoft.com/office/drawing/2014/main" val="2843437671"/>
                    </a:ext>
                  </a:extLst>
                </a:gridCol>
                <a:gridCol w="246888">
                  <a:extLst>
                    <a:ext uri="{9D8B030D-6E8A-4147-A177-3AD203B41FA5}">
                      <a16:colId xmlns:a16="http://schemas.microsoft.com/office/drawing/2014/main" val="545275325"/>
                    </a:ext>
                  </a:extLst>
                </a:gridCol>
                <a:gridCol w="246888">
                  <a:extLst>
                    <a:ext uri="{9D8B030D-6E8A-4147-A177-3AD203B41FA5}">
                      <a16:colId xmlns:a16="http://schemas.microsoft.com/office/drawing/2014/main" val="3040334561"/>
                    </a:ext>
                  </a:extLst>
                </a:gridCol>
                <a:gridCol w="246888">
                  <a:extLst>
                    <a:ext uri="{9D8B030D-6E8A-4147-A177-3AD203B41FA5}">
                      <a16:colId xmlns:a16="http://schemas.microsoft.com/office/drawing/2014/main" val="37158995"/>
                    </a:ext>
                  </a:extLst>
                </a:gridCol>
                <a:gridCol w="246888">
                  <a:extLst>
                    <a:ext uri="{9D8B030D-6E8A-4147-A177-3AD203B41FA5}">
                      <a16:colId xmlns:a16="http://schemas.microsoft.com/office/drawing/2014/main" val="155310804"/>
                    </a:ext>
                  </a:extLst>
                </a:gridCol>
                <a:gridCol w="246888">
                  <a:extLst>
                    <a:ext uri="{9D8B030D-6E8A-4147-A177-3AD203B41FA5}">
                      <a16:colId xmlns:a16="http://schemas.microsoft.com/office/drawing/2014/main" val="619843922"/>
                    </a:ext>
                  </a:extLst>
                </a:gridCol>
                <a:gridCol w="246888">
                  <a:extLst>
                    <a:ext uri="{9D8B030D-6E8A-4147-A177-3AD203B41FA5}">
                      <a16:colId xmlns:a16="http://schemas.microsoft.com/office/drawing/2014/main" val="90868242"/>
                    </a:ext>
                  </a:extLst>
                </a:gridCol>
                <a:gridCol w="246888">
                  <a:extLst>
                    <a:ext uri="{9D8B030D-6E8A-4147-A177-3AD203B41FA5}">
                      <a16:colId xmlns:a16="http://schemas.microsoft.com/office/drawing/2014/main" val="1217257143"/>
                    </a:ext>
                  </a:extLst>
                </a:gridCol>
                <a:gridCol w="246888">
                  <a:extLst>
                    <a:ext uri="{9D8B030D-6E8A-4147-A177-3AD203B41FA5}">
                      <a16:colId xmlns:a16="http://schemas.microsoft.com/office/drawing/2014/main" val="1993896111"/>
                    </a:ext>
                  </a:extLst>
                </a:gridCol>
                <a:gridCol w="246888">
                  <a:extLst>
                    <a:ext uri="{9D8B030D-6E8A-4147-A177-3AD203B41FA5}">
                      <a16:colId xmlns:a16="http://schemas.microsoft.com/office/drawing/2014/main" val="3506522303"/>
                    </a:ext>
                  </a:extLst>
                </a:gridCol>
                <a:gridCol w="246888">
                  <a:extLst>
                    <a:ext uri="{9D8B030D-6E8A-4147-A177-3AD203B41FA5}">
                      <a16:colId xmlns:a16="http://schemas.microsoft.com/office/drawing/2014/main" val="28601639"/>
                    </a:ext>
                  </a:extLst>
                </a:gridCol>
                <a:gridCol w="246888">
                  <a:extLst>
                    <a:ext uri="{9D8B030D-6E8A-4147-A177-3AD203B41FA5}">
                      <a16:colId xmlns:a16="http://schemas.microsoft.com/office/drawing/2014/main" val="2913979890"/>
                    </a:ext>
                  </a:extLst>
                </a:gridCol>
                <a:gridCol w="246888">
                  <a:extLst>
                    <a:ext uri="{9D8B030D-6E8A-4147-A177-3AD203B41FA5}">
                      <a16:colId xmlns:a16="http://schemas.microsoft.com/office/drawing/2014/main" val="3917011531"/>
                    </a:ext>
                  </a:extLst>
                </a:gridCol>
                <a:gridCol w="246888">
                  <a:extLst>
                    <a:ext uri="{9D8B030D-6E8A-4147-A177-3AD203B41FA5}">
                      <a16:colId xmlns:a16="http://schemas.microsoft.com/office/drawing/2014/main" val="1568750718"/>
                    </a:ext>
                  </a:extLst>
                </a:gridCol>
                <a:gridCol w="246888">
                  <a:extLst>
                    <a:ext uri="{9D8B030D-6E8A-4147-A177-3AD203B41FA5}">
                      <a16:colId xmlns:a16="http://schemas.microsoft.com/office/drawing/2014/main" val="4195400396"/>
                    </a:ext>
                  </a:extLst>
                </a:gridCol>
                <a:gridCol w="246888">
                  <a:extLst>
                    <a:ext uri="{9D8B030D-6E8A-4147-A177-3AD203B41FA5}">
                      <a16:colId xmlns:a16="http://schemas.microsoft.com/office/drawing/2014/main" val="3499047682"/>
                    </a:ext>
                  </a:extLst>
                </a:gridCol>
                <a:gridCol w="246888">
                  <a:extLst>
                    <a:ext uri="{9D8B030D-6E8A-4147-A177-3AD203B41FA5}">
                      <a16:colId xmlns:a16="http://schemas.microsoft.com/office/drawing/2014/main" val="2248910459"/>
                    </a:ext>
                  </a:extLst>
                </a:gridCol>
                <a:gridCol w="246888">
                  <a:extLst>
                    <a:ext uri="{9D8B030D-6E8A-4147-A177-3AD203B41FA5}">
                      <a16:colId xmlns:a16="http://schemas.microsoft.com/office/drawing/2014/main" val="1968416977"/>
                    </a:ext>
                  </a:extLst>
                </a:gridCol>
                <a:gridCol w="246888">
                  <a:extLst>
                    <a:ext uri="{9D8B030D-6E8A-4147-A177-3AD203B41FA5}">
                      <a16:colId xmlns:a16="http://schemas.microsoft.com/office/drawing/2014/main" val="1775295881"/>
                    </a:ext>
                  </a:extLst>
                </a:gridCol>
                <a:gridCol w="246888">
                  <a:extLst>
                    <a:ext uri="{9D8B030D-6E8A-4147-A177-3AD203B41FA5}">
                      <a16:colId xmlns:a16="http://schemas.microsoft.com/office/drawing/2014/main" val="1468421228"/>
                    </a:ext>
                  </a:extLst>
                </a:gridCol>
                <a:gridCol w="208280">
                  <a:extLst>
                    <a:ext uri="{9D8B030D-6E8A-4147-A177-3AD203B41FA5}">
                      <a16:colId xmlns:a16="http://schemas.microsoft.com/office/drawing/2014/main" val="800170654"/>
                    </a:ext>
                  </a:extLst>
                </a:gridCol>
                <a:gridCol w="208280">
                  <a:extLst>
                    <a:ext uri="{9D8B030D-6E8A-4147-A177-3AD203B41FA5}">
                      <a16:colId xmlns:a16="http://schemas.microsoft.com/office/drawing/2014/main" val="832697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944857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- 2020-06-14 00:40:06</a:t>
                      </a:r>
                      <a:r>
                        <a:rPr kumimoji="0" lang="ar-AE" sz="1000" b="0" i="0" u="none" strike="noStrike" kern="1200" cap="none" spc="0" normalizeH="0" baseline="0" noProof="0">
                          <a:ln>
                            <a:noFill/>
                          </a:ln>
                          <a:solidFill>
                            <a:prstClr val="black"/>
                          </a:solidFill>
                          <a:effectLst/>
                          <a:uLnTx/>
                          <a:uFillTx/>
                          <a:latin typeface="+mn-lt"/>
                          <a:ea typeface="+mn-ea"/>
                          <a:cs typeface="+mn-cs"/>
                        </a:rPr>
                        <a:t>
 ہر فارورڈ کیا جانے والا میسج ضروری نہیں کہ صحیح ہو۔ تصدیق لازمی کرنی چاہیئے</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104009439_1461453297372208_8202386091482934473_n.jpg?_nc_cat=108&amp;_nc_sid=08861d&amp;_nc_eui2=AeH_IWSBbnDFu9uKsyPGDr6Gf6iBJJ4Hi3N_qIEkngeLcySAJDu2qStVkzik2ctR5Ew&amp;_nc_ohc=Kx7c7ouA_m0AX8kaJT6&amp;_nc_ht=scontent-iad3-1.xx&amp;oh=6c93903fc292b936084b6674b1dbd9b2&amp;oe=5F54E0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11.45 %</a:t>
                      </a:r>
                    </a:p>
                  </a:txBody>
                  <a:tcPr/>
                </a:tc>
                <a:extLst>
                  <a:ext uri="{0D108BD9-81ED-4DB2-BD59-A6C34878D82A}">
                    <a16:rowId xmlns:a16="http://schemas.microsoft.com/office/drawing/2014/main" val="2565106292"/>
                  </a:ext>
                </a:extLst>
              </a:tr>
            </a:tbl>
          </a:graphicData>
        </a:graphic>
      </p:graphicFrame>
      <p:sp>
        <p:nvSpPr>
          <p:cNvPr id="4" name="Text Placeholder 3">
            <a:extLst>
              <a:ext uri="{FF2B5EF4-FFF2-40B4-BE49-F238E27FC236}">
                <a16:creationId xmlns:a16="http://schemas.microsoft.com/office/drawing/2014/main" id="{6555238E-561A-4F26-A62A-3AE4C08F9588}"/>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443486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7A8FE-D5E6-4E82-84F8-9BD1FA5D3381}"/>
              </a:ext>
            </a:extLst>
          </p:cNvPr>
          <p:cNvSpPr>
            <a:spLocks noGrp="1"/>
          </p:cNvSpPr>
          <p:nvPr>
            <p:ph type="title"/>
          </p:nvPr>
        </p:nvSpPr>
        <p:spPr/>
        <p:txBody>
          <a:bodyPr/>
          <a:lstStyle/>
          <a:p>
            <a:r>
              <a:rPr lang="en-US"/>
              <a:t>Facebook Own Videos Table | HHT, PurAzm, HP - 14 of 14</a:t>
            </a:r>
          </a:p>
        </p:txBody>
      </p:sp>
      <p:graphicFrame>
        <p:nvGraphicFramePr>
          <p:cNvPr id="5" name="Table Placeholder 4">
            <a:extLst>
              <a:ext uri="{FF2B5EF4-FFF2-40B4-BE49-F238E27FC236}">
                <a16:creationId xmlns:a16="http://schemas.microsoft.com/office/drawing/2014/main" id="{0271DF2C-3324-473D-AF14-CDD0B70EFA08}"/>
              </a:ext>
            </a:extLst>
          </p:cNvPr>
          <p:cNvGraphicFramePr>
            <a:graphicFrameLocks noGrp="1"/>
          </p:cNvGraphicFramePr>
          <p:nvPr>
            <p:ph type="tbl" sz="quarter" idx="13"/>
            <p:extLst>
              <p:ext uri="{D42A27DB-BD31-4B8C-83A1-F6EECF244321}">
                <p14:modId xmlns:p14="http://schemas.microsoft.com/office/powerpoint/2010/main" val="3851098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612428734"/>
                    </a:ext>
                  </a:extLst>
                </a:gridCol>
                <a:gridCol w="740664">
                  <a:extLst>
                    <a:ext uri="{9D8B030D-6E8A-4147-A177-3AD203B41FA5}">
                      <a16:colId xmlns:a16="http://schemas.microsoft.com/office/drawing/2014/main" val="3584125896"/>
                    </a:ext>
                  </a:extLst>
                </a:gridCol>
                <a:gridCol w="208280">
                  <a:extLst>
                    <a:ext uri="{9D8B030D-6E8A-4147-A177-3AD203B41FA5}">
                      <a16:colId xmlns:a16="http://schemas.microsoft.com/office/drawing/2014/main" val="1557104340"/>
                    </a:ext>
                  </a:extLst>
                </a:gridCol>
                <a:gridCol w="246888">
                  <a:extLst>
                    <a:ext uri="{9D8B030D-6E8A-4147-A177-3AD203B41FA5}">
                      <a16:colId xmlns:a16="http://schemas.microsoft.com/office/drawing/2014/main" val="3555105078"/>
                    </a:ext>
                  </a:extLst>
                </a:gridCol>
                <a:gridCol w="246888">
                  <a:extLst>
                    <a:ext uri="{9D8B030D-6E8A-4147-A177-3AD203B41FA5}">
                      <a16:colId xmlns:a16="http://schemas.microsoft.com/office/drawing/2014/main" val="1776904540"/>
                    </a:ext>
                  </a:extLst>
                </a:gridCol>
                <a:gridCol w="246888">
                  <a:extLst>
                    <a:ext uri="{9D8B030D-6E8A-4147-A177-3AD203B41FA5}">
                      <a16:colId xmlns:a16="http://schemas.microsoft.com/office/drawing/2014/main" val="1400058110"/>
                    </a:ext>
                  </a:extLst>
                </a:gridCol>
                <a:gridCol w="246888">
                  <a:extLst>
                    <a:ext uri="{9D8B030D-6E8A-4147-A177-3AD203B41FA5}">
                      <a16:colId xmlns:a16="http://schemas.microsoft.com/office/drawing/2014/main" val="3631091058"/>
                    </a:ext>
                  </a:extLst>
                </a:gridCol>
                <a:gridCol w="246888">
                  <a:extLst>
                    <a:ext uri="{9D8B030D-6E8A-4147-A177-3AD203B41FA5}">
                      <a16:colId xmlns:a16="http://schemas.microsoft.com/office/drawing/2014/main" val="442571971"/>
                    </a:ext>
                  </a:extLst>
                </a:gridCol>
                <a:gridCol w="246888">
                  <a:extLst>
                    <a:ext uri="{9D8B030D-6E8A-4147-A177-3AD203B41FA5}">
                      <a16:colId xmlns:a16="http://schemas.microsoft.com/office/drawing/2014/main" val="1747066976"/>
                    </a:ext>
                  </a:extLst>
                </a:gridCol>
                <a:gridCol w="246888">
                  <a:extLst>
                    <a:ext uri="{9D8B030D-6E8A-4147-A177-3AD203B41FA5}">
                      <a16:colId xmlns:a16="http://schemas.microsoft.com/office/drawing/2014/main" val="2859196118"/>
                    </a:ext>
                  </a:extLst>
                </a:gridCol>
                <a:gridCol w="246888">
                  <a:extLst>
                    <a:ext uri="{9D8B030D-6E8A-4147-A177-3AD203B41FA5}">
                      <a16:colId xmlns:a16="http://schemas.microsoft.com/office/drawing/2014/main" val="1996858102"/>
                    </a:ext>
                  </a:extLst>
                </a:gridCol>
                <a:gridCol w="246888">
                  <a:extLst>
                    <a:ext uri="{9D8B030D-6E8A-4147-A177-3AD203B41FA5}">
                      <a16:colId xmlns:a16="http://schemas.microsoft.com/office/drawing/2014/main" val="1615360643"/>
                    </a:ext>
                  </a:extLst>
                </a:gridCol>
                <a:gridCol w="246888">
                  <a:extLst>
                    <a:ext uri="{9D8B030D-6E8A-4147-A177-3AD203B41FA5}">
                      <a16:colId xmlns:a16="http://schemas.microsoft.com/office/drawing/2014/main" val="3144882924"/>
                    </a:ext>
                  </a:extLst>
                </a:gridCol>
                <a:gridCol w="246888">
                  <a:extLst>
                    <a:ext uri="{9D8B030D-6E8A-4147-A177-3AD203B41FA5}">
                      <a16:colId xmlns:a16="http://schemas.microsoft.com/office/drawing/2014/main" val="2790132885"/>
                    </a:ext>
                  </a:extLst>
                </a:gridCol>
                <a:gridCol w="246888">
                  <a:extLst>
                    <a:ext uri="{9D8B030D-6E8A-4147-A177-3AD203B41FA5}">
                      <a16:colId xmlns:a16="http://schemas.microsoft.com/office/drawing/2014/main" val="2240352802"/>
                    </a:ext>
                  </a:extLst>
                </a:gridCol>
                <a:gridCol w="246888">
                  <a:extLst>
                    <a:ext uri="{9D8B030D-6E8A-4147-A177-3AD203B41FA5}">
                      <a16:colId xmlns:a16="http://schemas.microsoft.com/office/drawing/2014/main" val="315264609"/>
                    </a:ext>
                  </a:extLst>
                </a:gridCol>
                <a:gridCol w="246888">
                  <a:extLst>
                    <a:ext uri="{9D8B030D-6E8A-4147-A177-3AD203B41FA5}">
                      <a16:colId xmlns:a16="http://schemas.microsoft.com/office/drawing/2014/main" val="509675820"/>
                    </a:ext>
                  </a:extLst>
                </a:gridCol>
                <a:gridCol w="246888">
                  <a:extLst>
                    <a:ext uri="{9D8B030D-6E8A-4147-A177-3AD203B41FA5}">
                      <a16:colId xmlns:a16="http://schemas.microsoft.com/office/drawing/2014/main" val="2063639932"/>
                    </a:ext>
                  </a:extLst>
                </a:gridCol>
                <a:gridCol w="246888">
                  <a:extLst>
                    <a:ext uri="{9D8B030D-6E8A-4147-A177-3AD203B41FA5}">
                      <a16:colId xmlns:a16="http://schemas.microsoft.com/office/drawing/2014/main" val="589833719"/>
                    </a:ext>
                  </a:extLst>
                </a:gridCol>
                <a:gridCol w="246888">
                  <a:extLst>
                    <a:ext uri="{9D8B030D-6E8A-4147-A177-3AD203B41FA5}">
                      <a16:colId xmlns:a16="http://schemas.microsoft.com/office/drawing/2014/main" val="4209408501"/>
                    </a:ext>
                  </a:extLst>
                </a:gridCol>
                <a:gridCol w="246888">
                  <a:extLst>
                    <a:ext uri="{9D8B030D-6E8A-4147-A177-3AD203B41FA5}">
                      <a16:colId xmlns:a16="http://schemas.microsoft.com/office/drawing/2014/main" val="3188812241"/>
                    </a:ext>
                  </a:extLst>
                </a:gridCol>
                <a:gridCol w="246888">
                  <a:extLst>
                    <a:ext uri="{9D8B030D-6E8A-4147-A177-3AD203B41FA5}">
                      <a16:colId xmlns:a16="http://schemas.microsoft.com/office/drawing/2014/main" val="1792043784"/>
                    </a:ext>
                  </a:extLst>
                </a:gridCol>
                <a:gridCol w="246888">
                  <a:extLst>
                    <a:ext uri="{9D8B030D-6E8A-4147-A177-3AD203B41FA5}">
                      <a16:colId xmlns:a16="http://schemas.microsoft.com/office/drawing/2014/main" val="215132793"/>
                    </a:ext>
                  </a:extLst>
                </a:gridCol>
                <a:gridCol w="208280">
                  <a:extLst>
                    <a:ext uri="{9D8B030D-6E8A-4147-A177-3AD203B41FA5}">
                      <a16:colId xmlns:a16="http://schemas.microsoft.com/office/drawing/2014/main" val="284745150"/>
                    </a:ext>
                  </a:extLst>
                </a:gridCol>
                <a:gridCol w="208280">
                  <a:extLst>
                    <a:ext uri="{9D8B030D-6E8A-4147-A177-3AD203B41FA5}">
                      <a16:colId xmlns:a16="http://schemas.microsoft.com/office/drawing/2014/main" val="2929900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59280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- 2020-06-10 23:07:33</a:t>
                      </a:r>
                      <a:r>
                        <a:rPr kumimoji="0" lang="ar-AE" sz="1000" b="0" i="0" u="none" strike="noStrike" kern="1200" cap="none" spc="0" normalizeH="0" baseline="0" noProof="0">
                          <a:ln>
                            <a:noFill/>
                          </a:ln>
                          <a:solidFill>
                            <a:prstClr val="black"/>
                          </a:solidFill>
                          <a:effectLst/>
                          <a:uLnTx/>
                          <a:uFillTx/>
                          <a:latin typeface="+mn-lt"/>
                          <a:ea typeface="+mn-ea"/>
                          <a:cs typeface="+mn-cs"/>
                        </a:rPr>
                        <a:t>
 لاک ڈاؤن میں نرمی سہولت کے لئیے کی گئی۔ مگر اس سے عوام کی ذمہ داری ختم نہیں ہوئی</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103320535_284076419440862_595312810931179120_n.jpg?_nc_cat=101&amp;_nc_sid=08861d&amp;_nc_eui2=AeFvjkO5ORpb1llMI4DbJKL0Qg02fC59aNhCDTZ8Ln1o2B-YS99rJlAgtHMbm18lNq4&amp;_nc_ohc=mD4pMciOU2MAX_ehAI8&amp;_nc_ht=scontent-iad3-1.xx&amp;oh=c76c60edd8e51cad281d91879177daaf&amp;oe=5F54F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12.19 %</a:t>
                      </a:r>
                    </a:p>
                  </a:txBody>
                  <a:tcPr/>
                </a:tc>
                <a:extLst>
                  <a:ext uri="{0D108BD9-81ED-4DB2-BD59-A6C34878D82A}">
                    <a16:rowId xmlns:a16="http://schemas.microsoft.com/office/drawing/2014/main" val="3629496609"/>
                  </a:ext>
                </a:extLst>
              </a:tr>
            </a:tbl>
          </a:graphicData>
        </a:graphic>
      </p:graphicFrame>
      <p:sp>
        <p:nvSpPr>
          <p:cNvPr id="4" name="Text Placeholder 3">
            <a:extLst>
              <a:ext uri="{FF2B5EF4-FFF2-40B4-BE49-F238E27FC236}">
                <a16:creationId xmlns:a16="http://schemas.microsoft.com/office/drawing/2014/main" id="{12E955A1-3BFD-4078-AB33-40C2488A1A17}"/>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4229950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576F-2AE2-45A6-8ADF-E2DF0A60E297}"/>
              </a:ext>
            </a:extLst>
          </p:cNvPr>
          <p:cNvSpPr>
            <a:spLocks noGrp="1"/>
          </p:cNvSpPr>
          <p:nvPr>
            <p:ph type="title"/>
          </p:nvPr>
        </p:nvSpPr>
        <p:spPr/>
        <p:txBody>
          <a:bodyPr/>
          <a:lstStyle/>
          <a:p>
            <a:r>
              <a:rPr lang="en-US"/>
              <a:t>Facebook Fans Total | HHT, PurAzm, HP</a:t>
            </a:r>
          </a:p>
        </p:txBody>
      </p:sp>
      <p:graphicFrame>
        <p:nvGraphicFramePr>
          <p:cNvPr id="6" name="Chart Placeholder 5">
            <a:extLst>
              <a:ext uri="{FF2B5EF4-FFF2-40B4-BE49-F238E27FC236}">
                <a16:creationId xmlns:a16="http://schemas.microsoft.com/office/drawing/2014/main" id="{CBAF9436-E167-4EF6-9BDF-8B002D619D82}"/>
              </a:ext>
            </a:extLst>
          </p:cNvPr>
          <p:cNvGraphicFramePr>
            <a:graphicFrameLocks noGrp="1"/>
          </p:cNvGraphicFramePr>
          <p:nvPr>
            <p:ph type="chart" sz="quarter" idx="13"/>
            <p:extLst>
              <p:ext uri="{D42A27DB-BD31-4B8C-83A1-F6EECF244321}">
                <p14:modId xmlns:p14="http://schemas.microsoft.com/office/powerpoint/2010/main" val="517045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EB08C2-45F6-4983-B72F-CB42B2C8BD04}"/>
              </a:ext>
            </a:extLst>
          </p:cNvPr>
          <p:cNvSpPr>
            <a:spLocks noGrp="1"/>
          </p:cNvSpPr>
          <p:nvPr>
            <p:ph type="body" sz="quarter" idx="14"/>
          </p:nvPr>
        </p:nvSpPr>
        <p:spPr/>
        <p:txBody>
          <a:bodyPr/>
          <a:lstStyle/>
          <a:p>
            <a:r>
              <a:rPr lang="en-US"/>
              <a:t>10.06.2020 - 01.08.2020</a:t>
            </a:r>
          </a:p>
        </p:txBody>
      </p:sp>
      <p:sp>
        <p:nvSpPr>
          <p:cNvPr id="5" name="Footer Placeholder 4">
            <a:extLst>
              <a:ext uri="{FF2B5EF4-FFF2-40B4-BE49-F238E27FC236}">
                <a16:creationId xmlns:a16="http://schemas.microsoft.com/office/drawing/2014/main" id="{08825717-BE10-4129-B8BC-22F6770C65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03406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7EA0-0BBC-4636-A5E5-AA580FACFD56}"/>
              </a:ext>
            </a:extLst>
          </p:cNvPr>
          <p:cNvSpPr>
            <a:spLocks noGrp="1"/>
          </p:cNvSpPr>
          <p:nvPr>
            <p:ph type="title"/>
          </p:nvPr>
        </p:nvSpPr>
        <p:spPr/>
        <p:txBody>
          <a:bodyPr/>
          <a:lstStyle/>
          <a:p>
            <a:r>
              <a:rPr lang="en-US"/>
              <a:t>Facebook Fan Demographics | HHT, PurAzm, HP</a:t>
            </a:r>
          </a:p>
        </p:txBody>
      </p:sp>
      <p:graphicFrame>
        <p:nvGraphicFramePr>
          <p:cNvPr id="6" name="Chart Placeholder 5">
            <a:extLst>
              <a:ext uri="{FF2B5EF4-FFF2-40B4-BE49-F238E27FC236}">
                <a16:creationId xmlns:a16="http://schemas.microsoft.com/office/drawing/2014/main" id="{70A950E1-F7CE-49CB-A837-8CA18AABF7C9}"/>
              </a:ext>
            </a:extLst>
          </p:cNvPr>
          <p:cNvGraphicFramePr>
            <a:graphicFrameLocks noGrp="1"/>
          </p:cNvGraphicFramePr>
          <p:nvPr>
            <p:ph type="chart" sz="quarter" idx="13"/>
            <p:extLst>
              <p:ext uri="{D42A27DB-BD31-4B8C-83A1-F6EECF244321}">
                <p14:modId xmlns:p14="http://schemas.microsoft.com/office/powerpoint/2010/main" val="1957409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D7394C-2BA5-4550-9A5E-73C3FB80D8E6}"/>
              </a:ext>
            </a:extLst>
          </p:cNvPr>
          <p:cNvSpPr>
            <a:spLocks noGrp="1"/>
          </p:cNvSpPr>
          <p:nvPr>
            <p:ph type="body" sz="quarter" idx="14"/>
          </p:nvPr>
        </p:nvSpPr>
        <p:spPr/>
        <p:txBody>
          <a:bodyPr/>
          <a:lstStyle/>
          <a:p>
            <a:r>
              <a:rPr lang="en-US"/>
              <a:t>10.06.2020 - 01.08.2020</a:t>
            </a:r>
          </a:p>
        </p:txBody>
      </p:sp>
      <p:sp>
        <p:nvSpPr>
          <p:cNvPr id="5" name="Footer Placeholder 4">
            <a:extLst>
              <a:ext uri="{FF2B5EF4-FFF2-40B4-BE49-F238E27FC236}">
                <a16:creationId xmlns:a16="http://schemas.microsoft.com/office/drawing/2014/main" id="{D22997F3-D159-4DAF-9BE7-4BD676CD7F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83250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1390B-087E-478F-8ACA-E83098DDDCB8}"/>
              </a:ext>
            </a:extLst>
          </p:cNvPr>
          <p:cNvSpPr>
            <a:spLocks noGrp="1"/>
          </p:cNvSpPr>
          <p:nvPr>
            <p:ph type="title"/>
          </p:nvPr>
        </p:nvSpPr>
        <p:spPr/>
        <p:txBody>
          <a:bodyPr/>
          <a:lstStyle/>
          <a:p>
            <a:r>
              <a:rPr lang="en-US"/>
              <a:t>Facebook Total Video View Time by Gender | HHT, PurAzm, HP</a:t>
            </a:r>
          </a:p>
        </p:txBody>
      </p:sp>
      <p:graphicFrame>
        <p:nvGraphicFramePr>
          <p:cNvPr id="6" name="Chart Placeholder 5">
            <a:extLst>
              <a:ext uri="{FF2B5EF4-FFF2-40B4-BE49-F238E27FC236}">
                <a16:creationId xmlns:a16="http://schemas.microsoft.com/office/drawing/2014/main" id="{EA97212E-47BF-4997-BE58-4A26CBDBB01F}"/>
              </a:ext>
            </a:extLst>
          </p:cNvPr>
          <p:cNvGraphicFramePr>
            <a:graphicFrameLocks noGrp="1"/>
          </p:cNvGraphicFramePr>
          <p:nvPr>
            <p:ph type="chart" sz="quarter" idx="13"/>
            <p:extLst>
              <p:ext uri="{D42A27DB-BD31-4B8C-83A1-F6EECF244321}">
                <p14:modId xmlns:p14="http://schemas.microsoft.com/office/powerpoint/2010/main" val="2988517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E4360A-EF7A-4927-A3C3-5EA820B6CEE5}"/>
              </a:ext>
            </a:extLst>
          </p:cNvPr>
          <p:cNvSpPr>
            <a:spLocks noGrp="1"/>
          </p:cNvSpPr>
          <p:nvPr>
            <p:ph type="body" sz="quarter" idx="14"/>
          </p:nvPr>
        </p:nvSpPr>
        <p:spPr/>
        <p:txBody>
          <a:bodyPr/>
          <a:lstStyle/>
          <a:p>
            <a:r>
              <a:rPr lang="en-US"/>
              <a:t>10.06.2020 - 01.08.2020</a:t>
            </a:r>
          </a:p>
        </p:txBody>
      </p:sp>
      <p:sp>
        <p:nvSpPr>
          <p:cNvPr id="5" name="Footer Placeholder 4">
            <a:extLst>
              <a:ext uri="{FF2B5EF4-FFF2-40B4-BE49-F238E27FC236}">
                <a16:creationId xmlns:a16="http://schemas.microsoft.com/office/drawing/2014/main" id="{7AA5A6A2-7890-4640-8810-29F8CCED2D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9121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A14A-080D-4874-8E71-1C1D41FAEFC6}"/>
              </a:ext>
            </a:extLst>
          </p:cNvPr>
          <p:cNvSpPr>
            <a:spLocks noGrp="1"/>
          </p:cNvSpPr>
          <p:nvPr>
            <p:ph type="title"/>
          </p:nvPr>
        </p:nvSpPr>
        <p:spPr/>
        <p:txBody>
          <a:bodyPr/>
          <a:lstStyle/>
          <a:p>
            <a:r>
              <a:rPr lang="en-US"/>
              <a:t>Facebook Fans by Gender | HHT, PurAzm, HP</a:t>
            </a:r>
          </a:p>
        </p:txBody>
      </p:sp>
      <p:graphicFrame>
        <p:nvGraphicFramePr>
          <p:cNvPr id="6" name="Chart Placeholder 5">
            <a:extLst>
              <a:ext uri="{FF2B5EF4-FFF2-40B4-BE49-F238E27FC236}">
                <a16:creationId xmlns:a16="http://schemas.microsoft.com/office/drawing/2014/main" id="{21EFCCDD-1948-4F58-9C25-7B8547B1DB2E}"/>
              </a:ext>
            </a:extLst>
          </p:cNvPr>
          <p:cNvGraphicFramePr>
            <a:graphicFrameLocks noGrp="1"/>
          </p:cNvGraphicFramePr>
          <p:nvPr>
            <p:ph type="chart" sz="quarter" idx="13"/>
            <p:extLst>
              <p:ext uri="{D42A27DB-BD31-4B8C-83A1-F6EECF244321}">
                <p14:modId xmlns:p14="http://schemas.microsoft.com/office/powerpoint/2010/main" val="1416792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754F3-12EE-418E-A283-FFB58566D5EF}"/>
              </a:ext>
            </a:extLst>
          </p:cNvPr>
          <p:cNvSpPr>
            <a:spLocks noGrp="1"/>
          </p:cNvSpPr>
          <p:nvPr>
            <p:ph type="body" sz="quarter" idx="14"/>
          </p:nvPr>
        </p:nvSpPr>
        <p:spPr/>
        <p:txBody>
          <a:bodyPr/>
          <a:lstStyle/>
          <a:p>
            <a:r>
              <a:rPr lang="en-US"/>
              <a:t>10.06.2020 - 01.08.2020</a:t>
            </a:r>
          </a:p>
        </p:txBody>
      </p:sp>
      <p:sp>
        <p:nvSpPr>
          <p:cNvPr id="5" name="Footer Placeholder 4">
            <a:extLst>
              <a:ext uri="{FF2B5EF4-FFF2-40B4-BE49-F238E27FC236}">
                <a16:creationId xmlns:a16="http://schemas.microsoft.com/office/drawing/2014/main" id="{4ED28C65-3FB4-4DBF-B0B7-CB335E8BA7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36899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27549-475C-4843-9CB7-B61101FA621C}"/>
              </a:ext>
            </a:extLst>
          </p:cNvPr>
          <p:cNvSpPr>
            <a:spLocks noGrp="1"/>
          </p:cNvSpPr>
          <p:nvPr>
            <p:ph type="title"/>
          </p:nvPr>
        </p:nvSpPr>
        <p:spPr/>
        <p:txBody>
          <a:bodyPr/>
          <a:lstStyle/>
          <a:p>
            <a:r>
              <a:rPr lang="en-US"/>
              <a:t>Facebook Male vs Female Ratio | HHT, PurAzm, HP</a:t>
            </a:r>
          </a:p>
        </p:txBody>
      </p:sp>
      <p:graphicFrame>
        <p:nvGraphicFramePr>
          <p:cNvPr id="6" name="Chart Placeholder 5">
            <a:extLst>
              <a:ext uri="{FF2B5EF4-FFF2-40B4-BE49-F238E27FC236}">
                <a16:creationId xmlns:a16="http://schemas.microsoft.com/office/drawing/2014/main" id="{2EB102EC-6CA2-470D-B9DB-9621EA91AF9B}"/>
              </a:ext>
            </a:extLst>
          </p:cNvPr>
          <p:cNvGraphicFramePr>
            <a:graphicFrameLocks noGrp="1"/>
          </p:cNvGraphicFramePr>
          <p:nvPr>
            <p:ph type="chart" sz="quarter" idx="13"/>
            <p:extLst>
              <p:ext uri="{D42A27DB-BD31-4B8C-83A1-F6EECF244321}">
                <p14:modId xmlns:p14="http://schemas.microsoft.com/office/powerpoint/2010/main" val="3611008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7B7AA9-FA90-4A35-82DA-9A2E1D520443}"/>
              </a:ext>
            </a:extLst>
          </p:cNvPr>
          <p:cNvSpPr>
            <a:spLocks noGrp="1"/>
          </p:cNvSpPr>
          <p:nvPr>
            <p:ph type="body" sz="quarter" idx="14"/>
          </p:nvPr>
        </p:nvSpPr>
        <p:spPr/>
        <p:txBody>
          <a:bodyPr/>
          <a:lstStyle/>
          <a:p>
            <a:r>
              <a:rPr lang="en-US"/>
              <a:t>10.06.2020 - 01.08.2020</a:t>
            </a:r>
          </a:p>
        </p:txBody>
      </p:sp>
      <p:sp>
        <p:nvSpPr>
          <p:cNvPr id="5" name="Footer Placeholder 4">
            <a:extLst>
              <a:ext uri="{FF2B5EF4-FFF2-40B4-BE49-F238E27FC236}">
                <a16:creationId xmlns:a16="http://schemas.microsoft.com/office/drawing/2014/main" id="{D08A85C1-7AFA-442D-9DE0-723A756261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76267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7772</Words>
  <Application>Microsoft Office PowerPoint</Application>
  <PresentationFormat>On-screen Show (4:3)</PresentationFormat>
  <Paragraphs>1999</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Monthly Insights Dashboard</vt:lpstr>
      <vt:lpstr>Facebook Video Views (Cumulative) | HHT, PurAzm, HP</vt:lpstr>
      <vt:lpstr>Facebook Reach (Cumulative) | HHT, PurAzm, HP</vt:lpstr>
      <vt:lpstr>Facebook Comments Table | HHT, PurAzm, HP - 1 of 3</vt:lpstr>
      <vt:lpstr>Facebook Comments Table | HHT, PurAzm, HP - 2 of 3</vt:lpstr>
      <vt:lpstr>Facebook Comments Table | HHT, PurAzm, HP - 3 of 3</vt:lpstr>
      <vt:lpstr>Facebook Key Metrics by Month | HHT, PurAzm, HP - 1 of 2</vt:lpstr>
      <vt:lpstr>Facebook Key Metrics by Month | HHT, PurAzm, HP - 2 of 2</vt:lpstr>
      <vt:lpstr>Facebook Key Metrics Table | HHT, PurAzm, HP - 1 of 4</vt:lpstr>
      <vt:lpstr>Facebook Key Metrics Table | HHT, PurAzm, HP - 2 of 4</vt:lpstr>
      <vt:lpstr>Facebook Key Metrics Table | HHT, PurAzm, HP - 3 of 4</vt:lpstr>
      <vt:lpstr>Facebook Key Metrics Table | HHT, PurAzm, HP - 4 of 4</vt:lpstr>
      <vt:lpstr>Facebook Own Videos Demographics Table | HHT, PurAzm, HP - 1 of 14</vt:lpstr>
      <vt:lpstr>Facebook Own Videos Demographics Table | HHT, PurAzm, HP - 2 of 14</vt:lpstr>
      <vt:lpstr>Facebook Own Videos Demographics Table | HHT, PurAzm, HP - 3 of 14</vt:lpstr>
      <vt:lpstr>Facebook Own Videos Demographics Table | HHT, PurAzm, HP - 4 of 14</vt:lpstr>
      <vt:lpstr>Facebook Own Videos Demographics Table | HHT, PurAzm, HP - 5 of 14</vt:lpstr>
      <vt:lpstr>Facebook Own Videos Demographics Table | HHT, PurAzm, HP - 6 of 14</vt:lpstr>
      <vt:lpstr>Facebook Own Videos Demographics Table | HHT, PurAzm, HP - 7 of 14</vt:lpstr>
      <vt:lpstr>Facebook Own Videos Demographics Table | HHT, PurAzm, HP - 8 of 14</vt:lpstr>
      <vt:lpstr>Facebook Own Videos Demographics Table | HHT, PurAzm, HP - 9 of 14</vt:lpstr>
      <vt:lpstr>Facebook Own Videos Demographics Table | HHT, PurAzm, HP - 10 of 14</vt:lpstr>
      <vt:lpstr>Facebook Own Videos Demographics Table | HHT, PurAzm, HP - 11 of 14</vt:lpstr>
      <vt:lpstr>Facebook Own Videos Demographics Table | HHT, PurAzm, HP - 12 of 14</vt:lpstr>
      <vt:lpstr>Facebook Own Videos Demographics Table | HHT, PurAzm, HP - 13 of 14</vt:lpstr>
      <vt:lpstr>Facebook Own Videos Demographics Table | HHT, PurAzm, HP - 14 of 14</vt:lpstr>
      <vt:lpstr>Facebook Own Videos Table | HHT, PurAzm, HP - 1 of 14</vt:lpstr>
      <vt:lpstr>Facebook Own Videos Table | HHT, PurAzm, HP - 2 of 14</vt:lpstr>
      <vt:lpstr>Facebook Own Videos Table | HHT, PurAzm, HP - 3 of 14</vt:lpstr>
      <vt:lpstr>Facebook Own Videos Table | HHT, PurAzm, HP - 4 of 14</vt:lpstr>
      <vt:lpstr>Facebook Own Videos Table | HHT, PurAzm, HP - 5 of 14</vt:lpstr>
      <vt:lpstr>Facebook Own Videos Table | HHT, PurAzm, HP - 6 of 14</vt:lpstr>
      <vt:lpstr>Facebook Own Videos Table | HHT, PurAzm, HP - 7 of 14</vt:lpstr>
      <vt:lpstr>Facebook Own Videos Table | HHT, PurAzm, HP - 8 of 14</vt:lpstr>
      <vt:lpstr>Facebook Own Videos Table | HHT, PurAzm, HP - 9 of 14</vt:lpstr>
      <vt:lpstr>Facebook Own Videos Table | HHT, PurAzm, HP - 10 of 14</vt:lpstr>
      <vt:lpstr>Facebook Own Videos Table | HHT, PurAzm, HP - 11 of 14</vt:lpstr>
      <vt:lpstr>Facebook Own Videos Table | HHT, PurAzm, HP - 12 of 14</vt:lpstr>
      <vt:lpstr>Facebook Own Videos Table | HHT, PurAzm, HP - 13 of 14</vt:lpstr>
      <vt:lpstr>Facebook Own Videos Table | HHT, PurAzm, HP - 14 of 14</vt:lpstr>
      <vt:lpstr>Facebook Fans Total | HHT, PurAzm, HP</vt:lpstr>
      <vt:lpstr>Facebook Fan Demographics | HHT, PurAzm, HP</vt:lpstr>
      <vt:lpstr>Facebook Total Video View Time by Gender | HHT, PurAzm, HP</vt:lpstr>
      <vt:lpstr>Facebook Fans by Gender | HHT, PurAzm, HP</vt:lpstr>
      <vt:lpstr>Facebook Male vs Female Ratio | HHT, PurAzm, HP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Insights Dashboard</dc:title>
  <dc:creator>Frederik Peiniger</dc:creator>
  <cp:lastModifiedBy>Frederik Peiniger</cp:lastModifiedBy>
  <cp:revision>1</cp:revision>
  <dcterms:created xsi:type="dcterms:W3CDTF">2020-08-10T10:30:39Z</dcterms:created>
  <dcterms:modified xsi:type="dcterms:W3CDTF">2020-08-10T10:39:49Z</dcterms:modified>
</cp:coreProperties>
</file>