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759B9-911F-4181-B026-81090AD8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Analysis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5FF28D-E9BA-4250-9208-CB4A6235C1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409599"/>
              </p:ext>
            </p:extLst>
          </p:nvPr>
        </p:nvGraphicFramePr>
        <p:xfrm>
          <a:off x="457200" y="1731963"/>
          <a:ext cx="6830569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10008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134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5804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2511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692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1246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2944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052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3158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4258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506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63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880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330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695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152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023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565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977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605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513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168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458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70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6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Surgical Strike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468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8295A-6D6E-494F-B266-CE5C72B4D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01.04.2019 - 01.04.2020</a:t>
            </a:r>
          </a:p>
        </p:txBody>
      </p:sp>
    </p:spTree>
    <p:extLst>
      <p:ext uri="{BB962C8B-B14F-4D97-AF65-F5344CB8AC3E}">
        <p14:creationId xmlns:p14="http://schemas.microsoft.com/office/powerpoint/2010/main" val="2729328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6A338-3203-46CF-A8C5-4BAFA0F91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Analysis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ABC01-D264-4683-9766-29F798DD7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6604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778031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057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732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402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843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0545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366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953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159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040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9057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2157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60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354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728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987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171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2318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462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29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961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171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047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87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19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005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9E8C0-DF72-42E6-AD91-40640DFCA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01.04.2019 - 01.04.2020</a:t>
            </a:r>
          </a:p>
        </p:txBody>
      </p:sp>
    </p:spTree>
    <p:extLst>
      <p:ext uri="{BB962C8B-B14F-4D97-AF65-F5344CB8AC3E}">
        <p14:creationId xmlns:p14="http://schemas.microsoft.com/office/powerpoint/2010/main" val="4249231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07DB6-B39A-46E3-994C-9F1C636A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Analysis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C7BE8-9671-49DD-A9F1-C0A97E7570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438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947604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15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902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292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536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902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171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71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00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137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083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120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8064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774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958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492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2238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989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5110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424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422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27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248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0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Gardi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7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Haqdaar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861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6E8EF-33FF-4CA9-9F41-94C31E290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01.04.2019 - 01.04.2020</a:t>
            </a:r>
          </a:p>
        </p:txBody>
      </p:sp>
    </p:spTree>
    <p:extLst>
      <p:ext uri="{BB962C8B-B14F-4D97-AF65-F5344CB8AC3E}">
        <p14:creationId xmlns:p14="http://schemas.microsoft.com/office/powerpoint/2010/main" val="1118871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D18E5-9835-4D3E-9757-C2A8516E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Analysis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712A5-44A5-4710-B193-E2449411BF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5506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501189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839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13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490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357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294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0219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006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961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592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1551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317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921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806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9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122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659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060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51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642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647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42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371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39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Hamara Paigham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ہمارا پیغام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85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19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161D4-88FF-47F1-97C5-AC5ECCEA7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01.04.2019 - 01.04.2020</a:t>
            </a:r>
          </a:p>
        </p:txBody>
      </p:sp>
    </p:spTree>
    <p:extLst>
      <p:ext uri="{BB962C8B-B14F-4D97-AF65-F5344CB8AC3E}">
        <p14:creationId xmlns:p14="http://schemas.microsoft.com/office/powerpoint/2010/main" val="104859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9E478-ED36-477E-A601-D54BD6A56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Analysis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DCE55-645B-4FAE-A3F3-B5BE07514F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792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810026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071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179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838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966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55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651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53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962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904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054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76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294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1207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692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09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185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734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353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46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6608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134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967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17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Hamari Zimadari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03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PurAmn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27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D7743-47CE-4BFC-9FC3-D6DCB9497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01.04.2019 - 01.04.2020</a:t>
            </a:r>
          </a:p>
        </p:txBody>
      </p:sp>
    </p:spTree>
    <p:extLst>
      <p:ext uri="{BB962C8B-B14F-4D97-AF65-F5344CB8AC3E}">
        <p14:creationId xmlns:p14="http://schemas.microsoft.com/office/powerpoint/2010/main" val="1524403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514</Words>
  <Application>Microsoft Office PowerPoint</Application>
  <PresentationFormat>On-screen Show (4:3)</PresentationFormat>
  <Paragraphs>355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Interaction Analysis | All Pages - 1 of 5</vt:lpstr>
      <vt:lpstr>Facebook Interaction Analysis | All Pages - 2 of 5</vt:lpstr>
      <vt:lpstr>Facebook Interaction Analysis | All Pages - 3 of 5</vt:lpstr>
      <vt:lpstr>Facebook Interaction Analysis | All Pages - 4 of 5</vt:lpstr>
      <vt:lpstr>Facebook Interaction Analysis | All Pages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Analysis | All Pages - 1 of 5</dc:title>
  <dc:creator>Frederik Peiniger</dc:creator>
  <cp:lastModifiedBy>Frederik Peiniger</cp:lastModifiedBy>
  <cp:revision>1</cp:revision>
  <dcterms:created xsi:type="dcterms:W3CDTF">2020-04-16T01:25:01Z</dcterms:created>
  <dcterms:modified xsi:type="dcterms:W3CDTF">2020-04-16T01:28:04Z</dcterms:modified>
</cp:coreProperties>
</file>