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Unwan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01.11.2019</c:v>
                </c:pt>
                <c:pt idx="1">
                  <c:v>02.11.2019</c:v>
                </c:pt>
                <c:pt idx="2">
                  <c:v>03.11.2019</c:v>
                </c:pt>
                <c:pt idx="3">
                  <c:v>04.11.2019</c:v>
                </c:pt>
                <c:pt idx="4">
                  <c:v>05.11.2019</c:v>
                </c:pt>
                <c:pt idx="5">
                  <c:v>06.11.2019</c:v>
                </c:pt>
                <c:pt idx="6">
                  <c:v>07.11.2019</c:v>
                </c:pt>
                <c:pt idx="7">
                  <c:v>08.11.2019</c:v>
                </c:pt>
                <c:pt idx="8">
                  <c:v>09.11.2019</c:v>
                </c:pt>
                <c:pt idx="9">
                  <c:v>10.11.2019</c:v>
                </c:pt>
                <c:pt idx="10">
                  <c:v>11.11.2019</c:v>
                </c:pt>
                <c:pt idx="11">
                  <c:v>12.11.2019</c:v>
                </c:pt>
                <c:pt idx="12">
                  <c:v>13.11.2019</c:v>
                </c:pt>
                <c:pt idx="13">
                  <c:v>14.11.2019</c:v>
                </c:pt>
                <c:pt idx="14">
                  <c:v>15.11.2019</c:v>
                </c:pt>
                <c:pt idx="15">
                  <c:v>16.11.2019</c:v>
                </c:pt>
                <c:pt idx="16">
                  <c:v>17.11.2019</c:v>
                </c:pt>
                <c:pt idx="17">
                  <c:v>18.11.2019</c:v>
                </c:pt>
                <c:pt idx="18">
                  <c:v>19.11.2019</c:v>
                </c:pt>
                <c:pt idx="19">
                  <c:v>20.11.2019</c:v>
                </c:pt>
                <c:pt idx="20">
                  <c:v>21.11.2019</c:v>
                </c:pt>
                <c:pt idx="21">
                  <c:v>22.11.2019</c:v>
                </c:pt>
                <c:pt idx="22">
                  <c:v>23.11.2019</c:v>
                </c:pt>
                <c:pt idx="23">
                  <c:v>24.11.2019</c:v>
                </c:pt>
                <c:pt idx="24">
                  <c:v>25.11.2019</c:v>
                </c:pt>
                <c:pt idx="25">
                  <c:v>26.11.2019</c:v>
                </c:pt>
                <c:pt idx="26">
                  <c:v>27.11.2019</c:v>
                </c:pt>
                <c:pt idx="27">
                  <c:v>28.11.2019</c:v>
                </c:pt>
                <c:pt idx="28">
                  <c:v>29.11.2019</c:v>
                </c:pt>
                <c:pt idx="29">
                  <c:v>30.11.2019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3636</c:v>
                </c:pt>
                <c:pt idx="1">
                  <c:v>4578</c:v>
                </c:pt>
                <c:pt idx="2">
                  <c:v>4417</c:v>
                </c:pt>
                <c:pt idx="3">
                  <c:v>3913</c:v>
                </c:pt>
                <c:pt idx="4">
                  <c:v>3678</c:v>
                </c:pt>
                <c:pt idx="5">
                  <c:v>3488</c:v>
                </c:pt>
                <c:pt idx="6">
                  <c:v>7738</c:v>
                </c:pt>
                <c:pt idx="7">
                  <c:v>4607</c:v>
                </c:pt>
                <c:pt idx="8">
                  <c:v>3893</c:v>
                </c:pt>
                <c:pt idx="9">
                  <c:v>4203</c:v>
                </c:pt>
                <c:pt idx="10">
                  <c:v>8443</c:v>
                </c:pt>
                <c:pt idx="11">
                  <c:v>5332</c:v>
                </c:pt>
                <c:pt idx="12">
                  <c:v>4597</c:v>
                </c:pt>
                <c:pt idx="13">
                  <c:v>5810</c:v>
                </c:pt>
                <c:pt idx="14">
                  <c:v>3860</c:v>
                </c:pt>
                <c:pt idx="15">
                  <c:v>3708</c:v>
                </c:pt>
                <c:pt idx="16">
                  <c:v>4597</c:v>
                </c:pt>
                <c:pt idx="17">
                  <c:v>8437</c:v>
                </c:pt>
                <c:pt idx="18">
                  <c:v>5531</c:v>
                </c:pt>
                <c:pt idx="19">
                  <c:v>4003</c:v>
                </c:pt>
                <c:pt idx="20">
                  <c:v>3334</c:v>
                </c:pt>
                <c:pt idx="21">
                  <c:v>3702</c:v>
                </c:pt>
                <c:pt idx="22">
                  <c:v>3589</c:v>
                </c:pt>
                <c:pt idx="23">
                  <c:v>3206</c:v>
                </c:pt>
                <c:pt idx="24">
                  <c:v>3279</c:v>
                </c:pt>
                <c:pt idx="25">
                  <c:v>3583</c:v>
                </c:pt>
                <c:pt idx="26">
                  <c:v>3418</c:v>
                </c:pt>
                <c:pt idx="27">
                  <c:v>3136</c:v>
                </c:pt>
                <c:pt idx="28">
                  <c:v>2792</c:v>
                </c:pt>
                <c:pt idx="29">
                  <c:v>3269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DC-41C6-BCE4-C15C4FA807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PurAzm Awards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01.11.2019</c:v>
                </c:pt>
                <c:pt idx="1">
                  <c:v>02.11.2019</c:v>
                </c:pt>
                <c:pt idx="2">
                  <c:v>03.11.2019</c:v>
                </c:pt>
                <c:pt idx="3">
                  <c:v>04.11.2019</c:v>
                </c:pt>
                <c:pt idx="4">
                  <c:v>05.11.2019</c:v>
                </c:pt>
                <c:pt idx="5">
                  <c:v>06.11.2019</c:v>
                </c:pt>
                <c:pt idx="6">
                  <c:v>07.11.2019</c:v>
                </c:pt>
                <c:pt idx="7">
                  <c:v>08.11.2019</c:v>
                </c:pt>
                <c:pt idx="8">
                  <c:v>09.11.2019</c:v>
                </c:pt>
                <c:pt idx="9">
                  <c:v>10.11.2019</c:v>
                </c:pt>
                <c:pt idx="10">
                  <c:v>11.11.2019</c:v>
                </c:pt>
                <c:pt idx="11">
                  <c:v>12.11.2019</c:v>
                </c:pt>
                <c:pt idx="12">
                  <c:v>13.11.2019</c:v>
                </c:pt>
                <c:pt idx="13">
                  <c:v>14.11.2019</c:v>
                </c:pt>
                <c:pt idx="14">
                  <c:v>15.11.2019</c:v>
                </c:pt>
                <c:pt idx="15">
                  <c:v>16.11.2019</c:v>
                </c:pt>
                <c:pt idx="16">
                  <c:v>17.11.2019</c:v>
                </c:pt>
                <c:pt idx="17">
                  <c:v>18.11.2019</c:v>
                </c:pt>
                <c:pt idx="18">
                  <c:v>19.11.2019</c:v>
                </c:pt>
                <c:pt idx="19">
                  <c:v>20.11.2019</c:v>
                </c:pt>
                <c:pt idx="20">
                  <c:v>21.11.2019</c:v>
                </c:pt>
                <c:pt idx="21">
                  <c:v>22.11.2019</c:v>
                </c:pt>
                <c:pt idx="22">
                  <c:v>23.11.2019</c:v>
                </c:pt>
                <c:pt idx="23">
                  <c:v>24.11.2019</c:v>
                </c:pt>
                <c:pt idx="24">
                  <c:v>25.11.2019</c:v>
                </c:pt>
                <c:pt idx="25">
                  <c:v>26.11.2019</c:v>
                </c:pt>
                <c:pt idx="26">
                  <c:v>27.11.2019</c:v>
                </c:pt>
                <c:pt idx="27">
                  <c:v>28.11.2019</c:v>
                </c:pt>
                <c:pt idx="28">
                  <c:v>29.11.2019</c:v>
                </c:pt>
                <c:pt idx="29">
                  <c:v>30.11.2019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18</c:v>
                </c:pt>
                <c:pt idx="1">
                  <c:v>31</c:v>
                </c:pt>
                <c:pt idx="2">
                  <c:v>15</c:v>
                </c:pt>
                <c:pt idx="3">
                  <c:v>23</c:v>
                </c:pt>
                <c:pt idx="4">
                  <c:v>21</c:v>
                </c:pt>
                <c:pt idx="5">
                  <c:v>19</c:v>
                </c:pt>
                <c:pt idx="6">
                  <c:v>17</c:v>
                </c:pt>
                <c:pt idx="7">
                  <c:v>13</c:v>
                </c:pt>
                <c:pt idx="8">
                  <c:v>21</c:v>
                </c:pt>
                <c:pt idx="9">
                  <c:v>203</c:v>
                </c:pt>
                <c:pt idx="10">
                  <c:v>153</c:v>
                </c:pt>
                <c:pt idx="11">
                  <c:v>59</c:v>
                </c:pt>
                <c:pt idx="12">
                  <c:v>23</c:v>
                </c:pt>
                <c:pt idx="13">
                  <c:v>19019</c:v>
                </c:pt>
                <c:pt idx="14">
                  <c:v>25536</c:v>
                </c:pt>
                <c:pt idx="15">
                  <c:v>27316</c:v>
                </c:pt>
                <c:pt idx="16">
                  <c:v>27467</c:v>
                </c:pt>
                <c:pt idx="17">
                  <c:v>25897</c:v>
                </c:pt>
                <c:pt idx="18">
                  <c:v>24398</c:v>
                </c:pt>
                <c:pt idx="19">
                  <c:v>34210</c:v>
                </c:pt>
                <c:pt idx="20">
                  <c:v>25237</c:v>
                </c:pt>
                <c:pt idx="21">
                  <c:v>24664</c:v>
                </c:pt>
                <c:pt idx="22">
                  <c:v>18954</c:v>
                </c:pt>
                <c:pt idx="23">
                  <c:v>25169</c:v>
                </c:pt>
                <c:pt idx="24">
                  <c:v>21313</c:v>
                </c:pt>
                <c:pt idx="25">
                  <c:v>1716</c:v>
                </c:pt>
                <c:pt idx="26">
                  <c:v>20059</c:v>
                </c:pt>
                <c:pt idx="27">
                  <c:v>19111</c:v>
                </c:pt>
                <c:pt idx="28">
                  <c:v>3920</c:v>
                </c:pt>
                <c:pt idx="29">
                  <c:v>7797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DC-41C6-BCE4-C15C4FA807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Surgical Strike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01.11.2019</c:v>
                </c:pt>
                <c:pt idx="1">
                  <c:v>02.11.2019</c:v>
                </c:pt>
                <c:pt idx="2">
                  <c:v>03.11.2019</c:v>
                </c:pt>
                <c:pt idx="3">
                  <c:v>04.11.2019</c:v>
                </c:pt>
                <c:pt idx="4">
                  <c:v>05.11.2019</c:v>
                </c:pt>
                <c:pt idx="5">
                  <c:v>06.11.2019</c:v>
                </c:pt>
                <c:pt idx="6">
                  <c:v>07.11.2019</c:v>
                </c:pt>
                <c:pt idx="7">
                  <c:v>08.11.2019</c:v>
                </c:pt>
                <c:pt idx="8">
                  <c:v>09.11.2019</c:v>
                </c:pt>
                <c:pt idx="9">
                  <c:v>10.11.2019</c:v>
                </c:pt>
                <c:pt idx="10">
                  <c:v>11.11.2019</c:v>
                </c:pt>
                <c:pt idx="11">
                  <c:v>12.11.2019</c:v>
                </c:pt>
                <c:pt idx="12">
                  <c:v>13.11.2019</c:v>
                </c:pt>
                <c:pt idx="13">
                  <c:v>14.11.2019</c:v>
                </c:pt>
                <c:pt idx="14">
                  <c:v>15.11.2019</c:v>
                </c:pt>
                <c:pt idx="15">
                  <c:v>16.11.2019</c:v>
                </c:pt>
                <c:pt idx="16">
                  <c:v>17.11.2019</c:v>
                </c:pt>
                <c:pt idx="17">
                  <c:v>18.11.2019</c:v>
                </c:pt>
                <c:pt idx="18">
                  <c:v>19.11.2019</c:v>
                </c:pt>
                <c:pt idx="19">
                  <c:v>20.11.2019</c:v>
                </c:pt>
                <c:pt idx="20">
                  <c:v>21.11.2019</c:v>
                </c:pt>
                <c:pt idx="21">
                  <c:v>22.11.2019</c:v>
                </c:pt>
                <c:pt idx="22">
                  <c:v>23.11.2019</c:v>
                </c:pt>
                <c:pt idx="23">
                  <c:v>24.11.2019</c:v>
                </c:pt>
                <c:pt idx="24">
                  <c:v>25.11.2019</c:v>
                </c:pt>
                <c:pt idx="25">
                  <c:v>26.11.2019</c:v>
                </c:pt>
                <c:pt idx="26">
                  <c:v>27.11.2019</c:v>
                </c:pt>
                <c:pt idx="27">
                  <c:v>28.11.2019</c:v>
                </c:pt>
                <c:pt idx="28">
                  <c:v>29.11.2019</c:v>
                </c:pt>
                <c:pt idx="29">
                  <c:v>30.11.2019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3140</c:v>
                </c:pt>
                <c:pt idx="1">
                  <c:v>660</c:v>
                </c:pt>
                <c:pt idx="2">
                  <c:v>224</c:v>
                </c:pt>
                <c:pt idx="3">
                  <c:v>317</c:v>
                </c:pt>
                <c:pt idx="4">
                  <c:v>119</c:v>
                </c:pt>
                <c:pt idx="5">
                  <c:v>101</c:v>
                </c:pt>
                <c:pt idx="6">
                  <c:v>57</c:v>
                </c:pt>
                <c:pt idx="7">
                  <c:v>53</c:v>
                </c:pt>
                <c:pt idx="8">
                  <c:v>39</c:v>
                </c:pt>
                <c:pt idx="9">
                  <c:v>43</c:v>
                </c:pt>
                <c:pt idx="10">
                  <c:v>41</c:v>
                </c:pt>
                <c:pt idx="11">
                  <c:v>25</c:v>
                </c:pt>
                <c:pt idx="12">
                  <c:v>33</c:v>
                </c:pt>
                <c:pt idx="13">
                  <c:v>392</c:v>
                </c:pt>
                <c:pt idx="14">
                  <c:v>1779</c:v>
                </c:pt>
                <c:pt idx="15">
                  <c:v>227</c:v>
                </c:pt>
                <c:pt idx="16">
                  <c:v>131</c:v>
                </c:pt>
                <c:pt idx="17">
                  <c:v>119</c:v>
                </c:pt>
                <c:pt idx="18">
                  <c:v>57</c:v>
                </c:pt>
                <c:pt idx="19">
                  <c:v>43</c:v>
                </c:pt>
                <c:pt idx="20">
                  <c:v>38</c:v>
                </c:pt>
                <c:pt idx="21">
                  <c:v>28</c:v>
                </c:pt>
                <c:pt idx="22">
                  <c:v>26</c:v>
                </c:pt>
                <c:pt idx="23">
                  <c:v>35</c:v>
                </c:pt>
                <c:pt idx="24">
                  <c:v>26</c:v>
                </c:pt>
                <c:pt idx="25">
                  <c:v>34</c:v>
                </c:pt>
                <c:pt idx="26">
                  <c:v>28</c:v>
                </c:pt>
                <c:pt idx="27">
                  <c:v>2382</c:v>
                </c:pt>
                <c:pt idx="28">
                  <c:v>307</c:v>
                </c:pt>
                <c:pt idx="29">
                  <c:v>2594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7DC-41C6-BCE4-C15C4FA8077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Media Gardi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01.11.2019</c:v>
                </c:pt>
                <c:pt idx="1">
                  <c:v>02.11.2019</c:v>
                </c:pt>
                <c:pt idx="2">
                  <c:v>03.11.2019</c:v>
                </c:pt>
                <c:pt idx="3">
                  <c:v>04.11.2019</c:v>
                </c:pt>
                <c:pt idx="4">
                  <c:v>05.11.2019</c:v>
                </c:pt>
                <c:pt idx="5">
                  <c:v>06.11.2019</c:v>
                </c:pt>
                <c:pt idx="6">
                  <c:v>07.11.2019</c:v>
                </c:pt>
                <c:pt idx="7">
                  <c:v>08.11.2019</c:v>
                </c:pt>
                <c:pt idx="8">
                  <c:v>09.11.2019</c:v>
                </c:pt>
                <c:pt idx="9">
                  <c:v>10.11.2019</c:v>
                </c:pt>
                <c:pt idx="10">
                  <c:v>11.11.2019</c:v>
                </c:pt>
                <c:pt idx="11">
                  <c:v>12.11.2019</c:v>
                </c:pt>
                <c:pt idx="12">
                  <c:v>13.11.2019</c:v>
                </c:pt>
                <c:pt idx="13">
                  <c:v>14.11.2019</c:v>
                </c:pt>
                <c:pt idx="14">
                  <c:v>15.11.2019</c:v>
                </c:pt>
                <c:pt idx="15">
                  <c:v>16.11.2019</c:v>
                </c:pt>
                <c:pt idx="16">
                  <c:v>17.11.2019</c:v>
                </c:pt>
                <c:pt idx="17">
                  <c:v>18.11.2019</c:v>
                </c:pt>
                <c:pt idx="18">
                  <c:v>19.11.2019</c:v>
                </c:pt>
                <c:pt idx="19">
                  <c:v>20.11.2019</c:v>
                </c:pt>
                <c:pt idx="20">
                  <c:v>21.11.2019</c:v>
                </c:pt>
                <c:pt idx="21">
                  <c:v>22.11.2019</c:v>
                </c:pt>
                <c:pt idx="22">
                  <c:v>23.11.2019</c:v>
                </c:pt>
                <c:pt idx="23">
                  <c:v>24.11.2019</c:v>
                </c:pt>
                <c:pt idx="24">
                  <c:v>25.11.2019</c:v>
                </c:pt>
                <c:pt idx="25">
                  <c:v>26.11.2019</c:v>
                </c:pt>
                <c:pt idx="26">
                  <c:v>27.11.2019</c:v>
                </c:pt>
                <c:pt idx="27">
                  <c:v>28.11.2019</c:v>
                </c:pt>
                <c:pt idx="28">
                  <c:v>29.11.2019</c:v>
                </c:pt>
                <c:pt idx="29">
                  <c:v>30.11.2019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571</c:v>
                </c:pt>
                <c:pt idx="12">
                  <c:v>32</c:v>
                </c:pt>
                <c:pt idx="13">
                  <c:v>14</c:v>
                </c:pt>
                <c:pt idx="14">
                  <c:v>8</c:v>
                </c:pt>
                <c:pt idx="15">
                  <c:v>0</c:v>
                </c:pt>
                <c:pt idx="16">
                  <c:v>5</c:v>
                </c:pt>
                <c:pt idx="17">
                  <c:v>12</c:v>
                </c:pt>
                <c:pt idx="18">
                  <c:v>1</c:v>
                </c:pt>
                <c:pt idx="19">
                  <c:v>2</c:v>
                </c:pt>
                <c:pt idx="20">
                  <c:v>2</c:v>
                </c:pt>
                <c:pt idx="21">
                  <c:v>521</c:v>
                </c:pt>
                <c:pt idx="22">
                  <c:v>42</c:v>
                </c:pt>
                <c:pt idx="23">
                  <c:v>5</c:v>
                </c:pt>
                <c:pt idx="24">
                  <c:v>15</c:v>
                </c:pt>
                <c:pt idx="25">
                  <c:v>3</c:v>
                </c:pt>
                <c:pt idx="26">
                  <c:v>2</c:v>
                </c:pt>
                <c:pt idx="27">
                  <c:v>4</c:v>
                </c:pt>
                <c:pt idx="28">
                  <c:v>2</c:v>
                </c:pt>
                <c:pt idx="29">
                  <c:v>313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7DC-41C6-BCE4-C15C4FA8077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PurAmn Pakistan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01.11.2019</c:v>
                </c:pt>
                <c:pt idx="1">
                  <c:v>02.11.2019</c:v>
                </c:pt>
                <c:pt idx="2">
                  <c:v>03.11.2019</c:v>
                </c:pt>
                <c:pt idx="3">
                  <c:v>04.11.2019</c:v>
                </c:pt>
                <c:pt idx="4">
                  <c:v>05.11.2019</c:v>
                </c:pt>
                <c:pt idx="5">
                  <c:v>06.11.2019</c:v>
                </c:pt>
                <c:pt idx="6">
                  <c:v>07.11.2019</c:v>
                </c:pt>
                <c:pt idx="7">
                  <c:v>08.11.2019</c:v>
                </c:pt>
                <c:pt idx="8">
                  <c:v>09.11.2019</c:v>
                </c:pt>
                <c:pt idx="9">
                  <c:v>10.11.2019</c:v>
                </c:pt>
                <c:pt idx="10">
                  <c:v>11.11.2019</c:v>
                </c:pt>
                <c:pt idx="11">
                  <c:v>12.11.2019</c:v>
                </c:pt>
                <c:pt idx="12">
                  <c:v>13.11.2019</c:v>
                </c:pt>
                <c:pt idx="13">
                  <c:v>14.11.2019</c:v>
                </c:pt>
                <c:pt idx="14">
                  <c:v>15.11.2019</c:v>
                </c:pt>
                <c:pt idx="15">
                  <c:v>16.11.2019</c:v>
                </c:pt>
                <c:pt idx="16">
                  <c:v>17.11.2019</c:v>
                </c:pt>
                <c:pt idx="17">
                  <c:v>18.11.2019</c:v>
                </c:pt>
                <c:pt idx="18">
                  <c:v>19.11.2019</c:v>
                </c:pt>
                <c:pt idx="19">
                  <c:v>20.11.2019</c:v>
                </c:pt>
                <c:pt idx="20">
                  <c:v>21.11.2019</c:v>
                </c:pt>
                <c:pt idx="21">
                  <c:v>22.11.2019</c:v>
                </c:pt>
                <c:pt idx="22">
                  <c:v>23.11.2019</c:v>
                </c:pt>
                <c:pt idx="23">
                  <c:v>24.11.2019</c:v>
                </c:pt>
                <c:pt idx="24">
                  <c:v>25.11.2019</c:v>
                </c:pt>
                <c:pt idx="25">
                  <c:v>26.11.2019</c:v>
                </c:pt>
                <c:pt idx="26">
                  <c:v>27.11.2019</c:v>
                </c:pt>
                <c:pt idx="27">
                  <c:v>28.11.2019</c:v>
                </c:pt>
                <c:pt idx="28">
                  <c:v>29.11.2019</c:v>
                </c:pt>
                <c:pt idx="29">
                  <c:v>30.11.2019</c:v>
                </c:pt>
              </c:strCache>
            </c:str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247</c:v>
                </c:pt>
                <c:pt idx="1">
                  <c:v>301</c:v>
                </c:pt>
                <c:pt idx="2">
                  <c:v>316</c:v>
                </c:pt>
                <c:pt idx="3">
                  <c:v>263</c:v>
                </c:pt>
                <c:pt idx="4">
                  <c:v>256</c:v>
                </c:pt>
                <c:pt idx="5">
                  <c:v>199</c:v>
                </c:pt>
                <c:pt idx="6">
                  <c:v>233</c:v>
                </c:pt>
                <c:pt idx="7">
                  <c:v>219</c:v>
                </c:pt>
                <c:pt idx="8">
                  <c:v>239</c:v>
                </c:pt>
                <c:pt idx="9">
                  <c:v>278</c:v>
                </c:pt>
                <c:pt idx="10">
                  <c:v>232</c:v>
                </c:pt>
                <c:pt idx="11">
                  <c:v>181</c:v>
                </c:pt>
                <c:pt idx="12">
                  <c:v>205</c:v>
                </c:pt>
                <c:pt idx="13">
                  <c:v>208</c:v>
                </c:pt>
                <c:pt idx="14">
                  <c:v>201</c:v>
                </c:pt>
                <c:pt idx="15">
                  <c:v>232</c:v>
                </c:pt>
                <c:pt idx="16">
                  <c:v>239</c:v>
                </c:pt>
                <c:pt idx="17">
                  <c:v>212</c:v>
                </c:pt>
                <c:pt idx="18">
                  <c:v>209</c:v>
                </c:pt>
                <c:pt idx="19">
                  <c:v>202</c:v>
                </c:pt>
                <c:pt idx="20">
                  <c:v>218</c:v>
                </c:pt>
                <c:pt idx="21">
                  <c:v>217</c:v>
                </c:pt>
                <c:pt idx="22">
                  <c:v>208</c:v>
                </c:pt>
                <c:pt idx="23">
                  <c:v>222</c:v>
                </c:pt>
                <c:pt idx="24">
                  <c:v>213</c:v>
                </c:pt>
                <c:pt idx="25">
                  <c:v>228</c:v>
                </c:pt>
                <c:pt idx="26">
                  <c:v>203</c:v>
                </c:pt>
                <c:pt idx="27">
                  <c:v>181</c:v>
                </c:pt>
                <c:pt idx="28">
                  <c:v>223</c:v>
                </c:pt>
                <c:pt idx="29">
                  <c:v>184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7DC-41C6-BCE4-C15C4FA8077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Haqdaar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01.11.2019</c:v>
                </c:pt>
                <c:pt idx="1">
                  <c:v>02.11.2019</c:v>
                </c:pt>
                <c:pt idx="2">
                  <c:v>03.11.2019</c:v>
                </c:pt>
                <c:pt idx="3">
                  <c:v>04.11.2019</c:v>
                </c:pt>
                <c:pt idx="4">
                  <c:v>05.11.2019</c:v>
                </c:pt>
                <c:pt idx="5">
                  <c:v>06.11.2019</c:v>
                </c:pt>
                <c:pt idx="6">
                  <c:v>07.11.2019</c:v>
                </c:pt>
                <c:pt idx="7">
                  <c:v>08.11.2019</c:v>
                </c:pt>
                <c:pt idx="8">
                  <c:v>09.11.2019</c:v>
                </c:pt>
                <c:pt idx="9">
                  <c:v>10.11.2019</c:v>
                </c:pt>
                <c:pt idx="10">
                  <c:v>11.11.2019</c:v>
                </c:pt>
                <c:pt idx="11">
                  <c:v>12.11.2019</c:v>
                </c:pt>
                <c:pt idx="12">
                  <c:v>13.11.2019</c:v>
                </c:pt>
                <c:pt idx="13">
                  <c:v>14.11.2019</c:v>
                </c:pt>
                <c:pt idx="14">
                  <c:v>15.11.2019</c:v>
                </c:pt>
                <c:pt idx="15">
                  <c:v>16.11.2019</c:v>
                </c:pt>
                <c:pt idx="16">
                  <c:v>17.11.2019</c:v>
                </c:pt>
                <c:pt idx="17">
                  <c:v>18.11.2019</c:v>
                </c:pt>
                <c:pt idx="18">
                  <c:v>19.11.2019</c:v>
                </c:pt>
                <c:pt idx="19">
                  <c:v>20.11.2019</c:v>
                </c:pt>
                <c:pt idx="20">
                  <c:v>21.11.2019</c:v>
                </c:pt>
                <c:pt idx="21">
                  <c:v>22.11.2019</c:v>
                </c:pt>
                <c:pt idx="22">
                  <c:v>23.11.2019</c:v>
                </c:pt>
                <c:pt idx="23">
                  <c:v>24.11.2019</c:v>
                </c:pt>
                <c:pt idx="24">
                  <c:v>25.11.2019</c:v>
                </c:pt>
                <c:pt idx="25">
                  <c:v>26.11.2019</c:v>
                </c:pt>
                <c:pt idx="26">
                  <c:v>27.11.2019</c:v>
                </c:pt>
                <c:pt idx="27">
                  <c:v>28.11.2019</c:v>
                </c:pt>
                <c:pt idx="28">
                  <c:v>29.11.2019</c:v>
                </c:pt>
                <c:pt idx="29">
                  <c:v>30.11.2019</c:v>
                </c:pt>
              </c:strCache>
            </c:str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27</c:v>
                </c:pt>
                <c:pt idx="1">
                  <c:v>34</c:v>
                </c:pt>
                <c:pt idx="2">
                  <c:v>36</c:v>
                </c:pt>
                <c:pt idx="3">
                  <c:v>40</c:v>
                </c:pt>
                <c:pt idx="4">
                  <c:v>34</c:v>
                </c:pt>
                <c:pt idx="5">
                  <c:v>36</c:v>
                </c:pt>
                <c:pt idx="6">
                  <c:v>32</c:v>
                </c:pt>
                <c:pt idx="7">
                  <c:v>33</c:v>
                </c:pt>
                <c:pt idx="8">
                  <c:v>36</c:v>
                </c:pt>
                <c:pt idx="9">
                  <c:v>35</c:v>
                </c:pt>
                <c:pt idx="10">
                  <c:v>30</c:v>
                </c:pt>
                <c:pt idx="11">
                  <c:v>41</c:v>
                </c:pt>
                <c:pt idx="12">
                  <c:v>39</c:v>
                </c:pt>
                <c:pt idx="13">
                  <c:v>20</c:v>
                </c:pt>
                <c:pt idx="14">
                  <c:v>34</c:v>
                </c:pt>
                <c:pt idx="15">
                  <c:v>35</c:v>
                </c:pt>
                <c:pt idx="16">
                  <c:v>32</c:v>
                </c:pt>
                <c:pt idx="17">
                  <c:v>35</c:v>
                </c:pt>
                <c:pt idx="18">
                  <c:v>31</c:v>
                </c:pt>
                <c:pt idx="19">
                  <c:v>28</c:v>
                </c:pt>
                <c:pt idx="20">
                  <c:v>42</c:v>
                </c:pt>
                <c:pt idx="21">
                  <c:v>44</c:v>
                </c:pt>
                <c:pt idx="22">
                  <c:v>30</c:v>
                </c:pt>
                <c:pt idx="23">
                  <c:v>21</c:v>
                </c:pt>
                <c:pt idx="24">
                  <c:v>33</c:v>
                </c:pt>
                <c:pt idx="25">
                  <c:v>27</c:v>
                </c:pt>
                <c:pt idx="26">
                  <c:v>42</c:v>
                </c:pt>
                <c:pt idx="27">
                  <c:v>36</c:v>
                </c:pt>
                <c:pt idx="28">
                  <c:v>34</c:v>
                </c:pt>
                <c:pt idx="29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7DC-41C6-BCE4-C15C4FA8077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Hamari Zimadari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01.11.2019</c:v>
                </c:pt>
                <c:pt idx="1">
                  <c:v>02.11.2019</c:v>
                </c:pt>
                <c:pt idx="2">
                  <c:v>03.11.2019</c:v>
                </c:pt>
                <c:pt idx="3">
                  <c:v>04.11.2019</c:v>
                </c:pt>
                <c:pt idx="4">
                  <c:v>05.11.2019</c:v>
                </c:pt>
                <c:pt idx="5">
                  <c:v>06.11.2019</c:v>
                </c:pt>
                <c:pt idx="6">
                  <c:v>07.11.2019</c:v>
                </c:pt>
                <c:pt idx="7">
                  <c:v>08.11.2019</c:v>
                </c:pt>
                <c:pt idx="8">
                  <c:v>09.11.2019</c:v>
                </c:pt>
                <c:pt idx="9">
                  <c:v>10.11.2019</c:v>
                </c:pt>
                <c:pt idx="10">
                  <c:v>11.11.2019</c:v>
                </c:pt>
                <c:pt idx="11">
                  <c:v>12.11.2019</c:v>
                </c:pt>
                <c:pt idx="12">
                  <c:v>13.11.2019</c:v>
                </c:pt>
                <c:pt idx="13">
                  <c:v>14.11.2019</c:v>
                </c:pt>
                <c:pt idx="14">
                  <c:v>15.11.2019</c:v>
                </c:pt>
                <c:pt idx="15">
                  <c:v>16.11.2019</c:v>
                </c:pt>
                <c:pt idx="16">
                  <c:v>17.11.2019</c:v>
                </c:pt>
                <c:pt idx="17">
                  <c:v>18.11.2019</c:v>
                </c:pt>
                <c:pt idx="18">
                  <c:v>19.11.2019</c:v>
                </c:pt>
                <c:pt idx="19">
                  <c:v>20.11.2019</c:v>
                </c:pt>
                <c:pt idx="20">
                  <c:v>21.11.2019</c:v>
                </c:pt>
                <c:pt idx="21">
                  <c:v>22.11.2019</c:v>
                </c:pt>
                <c:pt idx="22">
                  <c:v>23.11.2019</c:v>
                </c:pt>
                <c:pt idx="23">
                  <c:v>24.11.2019</c:v>
                </c:pt>
                <c:pt idx="24">
                  <c:v>25.11.2019</c:v>
                </c:pt>
                <c:pt idx="25">
                  <c:v>26.11.2019</c:v>
                </c:pt>
                <c:pt idx="26">
                  <c:v>27.11.2019</c:v>
                </c:pt>
                <c:pt idx="27">
                  <c:v>28.11.2019</c:v>
                </c:pt>
                <c:pt idx="28">
                  <c:v>29.11.2019</c:v>
                </c:pt>
                <c:pt idx="29">
                  <c:v>30.11.2019</c:v>
                </c:pt>
              </c:strCache>
            </c:str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195</c:v>
                </c:pt>
                <c:pt idx="1">
                  <c:v>209</c:v>
                </c:pt>
                <c:pt idx="2">
                  <c:v>192</c:v>
                </c:pt>
                <c:pt idx="3">
                  <c:v>185</c:v>
                </c:pt>
                <c:pt idx="4">
                  <c:v>162</c:v>
                </c:pt>
                <c:pt idx="5">
                  <c:v>213</c:v>
                </c:pt>
                <c:pt idx="6">
                  <c:v>192</c:v>
                </c:pt>
                <c:pt idx="7">
                  <c:v>259</c:v>
                </c:pt>
                <c:pt idx="8">
                  <c:v>241</c:v>
                </c:pt>
                <c:pt idx="9">
                  <c:v>204</c:v>
                </c:pt>
                <c:pt idx="10">
                  <c:v>159</c:v>
                </c:pt>
                <c:pt idx="11">
                  <c:v>181</c:v>
                </c:pt>
                <c:pt idx="12">
                  <c:v>164</c:v>
                </c:pt>
                <c:pt idx="13">
                  <c:v>179</c:v>
                </c:pt>
                <c:pt idx="14">
                  <c:v>160</c:v>
                </c:pt>
                <c:pt idx="15">
                  <c:v>164</c:v>
                </c:pt>
                <c:pt idx="16">
                  <c:v>158</c:v>
                </c:pt>
                <c:pt idx="17">
                  <c:v>198</c:v>
                </c:pt>
                <c:pt idx="18">
                  <c:v>151</c:v>
                </c:pt>
                <c:pt idx="19">
                  <c:v>185</c:v>
                </c:pt>
                <c:pt idx="20">
                  <c:v>205</c:v>
                </c:pt>
                <c:pt idx="21">
                  <c:v>155</c:v>
                </c:pt>
                <c:pt idx="22">
                  <c:v>163</c:v>
                </c:pt>
                <c:pt idx="23">
                  <c:v>224</c:v>
                </c:pt>
                <c:pt idx="24">
                  <c:v>117</c:v>
                </c:pt>
                <c:pt idx="25">
                  <c:v>145</c:v>
                </c:pt>
                <c:pt idx="26">
                  <c:v>106</c:v>
                </c:pt>
                <c:pt idx="27">
                  <c:v>146</c:v>
                </c:pt>
                <c:pt idx="28">
                  <c:v>110</c:v>
                </c:pt>
                <c:pt idx="29">
                  <c:v>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7DC-41C6-BCE4-C15C4FA8077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PurAzm Pakistan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01.11.2019</c:v>
                </c:pt>
                <c:pt idx="1">
                  <c:v>02.11.2019</c:v>
                </c:pt>
                <c:pt idx="2">
                  <c:v>03.11.2019</c:v>
                </c:pt>
                <c:pt idx="3">
                  <c:v>04.11.2019</c:v>
                </c:pt>
                <c:pt idx="4">
                  <c:v>05.11.2019</c:v>
                </c:pt>
                <c:pt idx="5">
                  <c:v>06.11.2019</c:v>
                </c:pt>
                <c:pt idx="6">
                  <c:v>07.11.2019</c:v>
                </c:pt>
                <c:pt idx="7">
                  <c:v>08.11.2019</c:v>
                </c:pt>
                <c:pt idx="8">
                  <c:v>09.11.2019</c:v>
                </c:pt>
                <c:pt idx="9">
                  <c:v>10.11.2019</c:v>
                </c:pt>
                <c:pt idx="10">
                  <c:v>11.11.2019</c:v>
                </c:pt>
                <c:pt idx="11">
                  <c:v>12.11.2019</c:v>
                </c:pt>
                <c:pt idx="12">
                  <c:v>13.11.2019</c:v>
                </c:pt>
                <c:pt idx="13">
                  <c:v>14.11.2019</c:v>
                </c:pt>
                <c:pt idx="14">
                  <c:v>15.11.2019</c:v>
                </c:pt>
                <c:pt idx="15">
                  <c:v>16.11.2019</c:v>
                </c:pt>
                <c:pt idx="16">
                  <c:v>17.11.2019</c:v>
                </c:pt>
                <c:pt idx="17">
                  <c:v>18.11.2019</c:v>
                </c:pt>
                <c:pt idx="18">
                  <c:v>19.11.2019</c:v>
                </c:pt>
                <c:pt idx="19">
                  <c:v>20.11.2019</c:v>
                </c:pt>
                <c:pt idx="20">
                  <c:v>21.11.2019</c:v>
                </c:pt>
                <c:pt idx="21">
                  <c:v>22.11.2019</c:v>
                </c:pt>
                <c:pt idx="22">
                  <c:v>23.11.2019</c:v>
                </c:pt>
                <c:pt idx="23">
                  <c:v>24.11.2019</c:v>
                </c:pt>
                <c:pt idx="24">
                  <c:v>25.11.2019</c:v>
                </c:pt>
                <c:pt idx="25">
                  <c:v>26.11.2019</c:v>
                </c:pt>
                <c:pt idx="26">
                  <c:v>27.11.2019</c:v>
                </c:pt>
                <c:pt idx="27">
                  <c:v>28.11.2019</c:v>
                </c:pt>
                <c:pt idx="28">
                  <c:v>29.11.2019</c:v>
                </c:pt>
                <c:pt idx="29">
                  <c:v>30.11.2019</c:v>
                </c:pt>
              </c:strCache>
            </c:str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11</c:v>
                </c:pt>
                <c:pt idx="1">
                  <c:v>13</c:v>
                </c:pt>
                <c:pt idx="2">
                  <c:v>14</c:v>
                </c:pt>
                <c:pt idx="3">
                  <c:v>10</c:v>
                </c:pt>
                <c:pt idx="4">
                  <c:v>18</c:v>
                </c:pt>
                <c:pt idx="5">
                  <c:v>33</c:v>
                </c:pt>
                <c:pt idx="6">
                  <c:v>14</c:v>
                </c:pt>
                <c:pt idx="7">
                  <c:v>20</c:v>
                </c:pt>
                <c:pt idx="8">
                  <c:v>20</c:v>
                </c:pt>
                <c:pt idx="9">
                  <c:v>279</c:v>
                </c:pt>
                <c:pt idx="10">
                  <c:v>260</c:v>
                </c:pt>
                <c:pt idx="11">
                  <c:v>58</c:v>
                </c:pt>
                <c:pt idx="12">
                  <c:v>117</c:v>
                </c:pt>
                <c:pt idx="13">
                  <c:v>19901</c:v>
                </c:pt>
                <c:pt idx="14">
                  <c:v>32668</c:v>
                </c:pt>
                <c:pt idx="15">
                  <c:v>30191</c:v>
                </c:pt>
                <c:pt idx="16">
                  <c:v>29403</c:v>
                </c:pt>
                <c:pt idx="17">
                  <c:v>30263</c:v>
                </c:pt>
                <c:pt idx="18">
                  <c:v>25538</c:v>
                </c:pt>
                <c:pt idx="19">
                  <c:v>33736</c:v>
                </c:pt>
                <c:pt idx="20">
                  <c:v>29637</c:v>
                </c:pt>
                <c:pt idx="21">
                  <c:v>29372</c:v>
                </c:pt>
                <c:pt idx="22">
                  <c:v>15512</c:v>
                </c:pt>
                <c:pt idx="23">
                  <c:v>29835</c:v>
                </c:pt>
                <c:pt idx="24">
                  <c:v>36451</c:v>
                </c:pt>
                <c:pt idx="25">
                  <c:v>62155</c:v>
                </c:pt>
                <c:pt idx="26">
                  <c:v>66027</c:v>
                </c:pt>
                <c:pt idx="27">
                  <c:v>30345</c:v>
                </c:pt>
                <c:pt idx="28">
                  <c:v>6990</c:v>
                </c:pt>
                <c:pt idx="29">
                  <c:v>21657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7DC-41C6-BCE4-C15C4FA8077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Hamara Paigham ہمارا پیغام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01.11.2019</c:v>
                </c:pt>
                <c:pt idx="1">
                  <c:v>02.11.2019</c:v>
                </c:pt>
                <c:pt idx="2">
                  <c:v>03.11.2019</c:v>
                </c:pt>
                <c:pt idx="3">
                  <c:v>04.11.2019</c:v>
                </c:pt>
                <c:pt idx="4">
                  <c:v>05.11.2019</c:v>
                </c:pt>
                <c:pt idx="5">
                  <c:v>06.11.2019</c:v>
                </c:pt>
                <c:pt idx="6">
                  <c:v>07.11.2019</c:v>
                </c:pt>
                <c:pt idx="7">
                  <c:v>08.11.2019</c:v>
                </c:pt>
                <c:pt idx="8">
                  <c:v>09.11.2019</c:v>
                </c:pt>
                <c:pt idx="9">
                  <c:v>10.11.2019</c:v>
                </c:pt>
                <c:pt idx="10">
                  <c:v>11.11.2019</c:v>
                </c:pt>
                <c:pt idx="11">
                  <c:v>12.11.2019</c:v>
                </c:pt>
                <c:pt idx="12">
                  <c:v>13.11.2019</c:v>
                </c:pt>
                <c:pt idx="13">
                  <c:v>14.11.2019</c:v>
                </c:pt>
                <c:pt idx="14">
                  <c:v>15.11.2019</c:v>
                </c:pt>
                <c:pt idx="15">
                  <c:v>16.11.2019</c:v>
                </c:pt>
                <c:pt idx="16">
                  <c:v>17.11.2019</c:v>
                </c:pt>
                <c:pt idx="17">
                  <c:v>18.11.2019</c:v>
                </c:pt>
                <c:pt idx="18">
                  <c:v>19.11.2019</c:v>
                </c:pt>
                <c:pt idx="19">
                  <c:v>20.11.2019</c:v>
                </c:pt>
                <c:pt idx="20">
                  <c:v>21.11.2019</c:v>
                </c:pt>
                <c:pt idx="21">
                  <c:v>22.11.2019</c:v>
                </c:pt>
                <c:pt idx="22">
                  <c:v>23.11.2019</c:v>
                </c:pt>
                <c:pt idx="23">
                  <c:v>24.11.2019</c:v>
                </c:pt>
                <c:pt idx="24">
                  <c:v>25.11.2019</c:v>
                </c:pt>
                <c:pt idx="25">
                  <c:v>26.11.2019</c:v>
                </c:pt>
                <c:pt idx="26">
                  <c:v>27.11.2019</c:v>
                </c:pt>
                <c:pt idx="27">
                  <c:v>28.11.2019</c:v>
                </c:pt>
                <c:pt idx="28">
                  <c:v>29.11.2019</c:v>
                </c:pt>
                <c:pt idx="29">
                  <c:v>30.11.2019</c:v>
                </c:pt>
              </c:strCache>
            </c:str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1018</c:v>
                </c:pt>
                <c:pt idx="1">
                  <c:v>454</c:v>
                </c:pt>
                <c:pt idx="2">
                  <c:v>436</c:v>
                </c:pt>
                <c:pt idx="3">
                  <c:v>484</c:v>
                </c:pt>
                <c:pt idx="4">
                  <c:v>321</c:v>
                </c:pt>
                <c:pt idx="5">
                  <c:v>354</c:v>
                </c:pt>
                <c:pt idx="6">
                  <c:v>348</c:v>
                </c:pt>
                <c:pt idx="7">
                  <c:v>336</c:v>
                </c:pt>
                <c:pt idx="8">
                  <c:v>320</c:v>
                </c:pt>
                <c:pt idx="9">
                  <c:v>396</c:v>
                </c:pt>
                <c:pt idx="10">
                  <c:v>341</c:v>
                </c:pt>
                <c:pt idx="11">
                  <c:v>278</c:v>
                </c:pt>
                <c:pt idx="12">
                  <c:v>385</c:v>
                </c:pt>
                <c:pt idx="13">
                  <c:v>317</c:v>
                </c:pt>
                <c:pt idx="14">
                  <c:v>343</c:v>
                </c:pt>
                <c:pt idx="15">
                  <c:v>338</c:v>
                </c:pt>
                <c:pt idx="16">
                  <c:v>323</c:v>
                </c:pt>
                <c:pt idx="17">
                  <c:v>296</c:v>
                </c:pt>
                <c:pt idx="18">
                  <c:v>279</c:v>
                </c:pt>
                <c:pt idx="19">
                  <c:v>286</c:v>
                </c:pt>
                <c:pt idx="20">
                  <c:v>264</c:v>
                </c:pt>
                <c:pt idx="21">
                  <c:v>284</c:v>
                </c:pt>
                <c:pt idx="22">
                  <c:v>263</c:v>
                </c:pt>
                <c:pt idx="23">
                  <c:v>241</c:v>
                </c:pt>
                <c:pt idx="24">
                  <c:v>408</c:v>
                </c:pt>
                <c:pt idx="25">
                  <c:v>306</c:v>
                </c:pt>
                <c:pt idx="26">
                  <c:v>280</c:v>
                </c:pt>
                <c:pt idx="27">
                  <c:v>327</c:v>
                </c:pt>
                <c:pt idx="28">
                  <c:v>277</c:v>
                </c:pt>
                <c:pt idx="29">
                  <c:v>426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7DC-41C6-BCE4-C15C4FA80774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ICMC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01.11.2019</c:v>
                </c:pt>
                <c:pt idx="1">
                  <c:v>02.11.2019</c:v>
                </c:pt>
                <c:pt idx="2">
                  <c:v>03.11.2019</c:v>
                </c:pt>
                <c:pt idx="3">
                  <c:v>04.11.2019</c:v>
                </c:pt>
                <c:pt idx="4">
                  <c:v>05.11.2019</c:v>
                </c:pt>
                <c:pt idx="5">
                  <c:v>06.11.2019</c:v>
                </c:pt>
                <c:pt idx="6">
                  <c:v>07.11.2019</c:v>
                </c:pt>
                <c:pt idx="7">
                  <c:v>08.11.2019</c:v>
                </c:pt>
                <c:pt idx="8">
                  <c:v>09.11.2019</c:v>
                </c:pt>
                <c:pt idx="9">
                  <c:v>10.11.2019</c:v>
                </c:pt>
                <c:pt idx="10">
                  <c:v>11.11.2019</c:v>
                </c:pt>
                <c:pt idx="11">
                  <c:v>12.11.2019</c:v>
                </c:pt>
                <c:pt idx="12">
                  <c:v>13.11.2019</c:v>
                </c:pt>
                <c:pt idx="13">
                  <c:v>14.11.2019</c:v>
                </c:pt>
                <c:pt idx="14">
                  <c:v>15.11.2019</c:v>
                </c:pt>
                <c:pt idx="15">
                  <c:v>16.11.2019</c:v>
                </c:pt>
                <c:pt idx="16">
                  <c:v>17.11.2019</c:v>
                </c:pt>
                <c:pt idx="17">
                  <c:v>18.11.2019</c:v>
                </c:pt>
                <c:pt idx="18">
                  <c:v>19.11.2019</c:v>
                </c:pt>
                <c:pt idx="19">
                  <c:v>20.11.2019</c:v>
                </c:pt>
                <c:pt idx="20">
                  <c:v>21.11.2019</c:v>
                </c:pt>
                <c:pt idx="21">
                  <c:v>22.11.2019</c:v>
                </c:pt>
                <c:pt idx="22">
                  <c:v>23.11.2019</c:v>
                </c:pt>
                <c:pt idx="23">
                  <c:v>24.11.2019</c:v>
                </c:pt>
                <c:pt idx="24">
                  <c:v>25.11.2019</c:v>
                </c:pt>
                <c:pt idx="25">
                  <c:v>26.11.2019</c:v>
                </c:pt>
                <c:pt idx="26">
                  <c:v>27.11.2019</c:v>
                </c:pt>
                <c:pt idx="27">
                  <c:v>28.11.2019</c:v>
                </c:pt>
                <c:pt idx="28">
                  <c:v>29.11.2019</c:v>
                </c:pt>
                <c:pt idx="29">
                  <c:v>30.11.2019</c:v>
                </c:pt>
              </c:strCache>
            </c:strRef>
          </c:cat>
          <c:val>
            <c:numRef>
              <c:f>Sheet1!$K$2:$K$31</c:f>
              <c:numCache>
                <c:formatCode>General</c:formatCode>
                <c:ptCount val="30"/>
                <c:pt idx="0">
                  <c:v>13</c:v>
                </c:pt>
                <c:pt idx="1">
                  <c:v>7</c:v>
                </c:pt>
                <c:pt idx="2">
                  <c:v>11</c:v>
                </c:pt>
                <c:pt idx="3">
                  <c:v>16</c:v>
                </c:pt>
                <c:pt idx="4">
                  <c:v>21</c:v>
                </c:pt>
                <c:pt idx="5">
                  <c:v>18</c:v>
                </c:pt>
                <c:pt idx="6">
                  <c:v>13</c:v>
                </c:pt>
                <c:pt idx="7">
                  <c:v>13</c:v>
                </c:pt>
                <c:pt idx="8">
                  <c:v>18</c:v>
                </c:pt>
                <c:pt idx="9">
                  <c:v>21</c:v>
                </c:pt>
                <c:pt idx="10">
                  <c:v>33</c:v>
                </c:pt>
                <c:pt idx="11">
                  <c:v>35</c:v>
                </c:pt>
                <c:pt idx="12">
                  <c:v>150</c:v>
                </c:pt>
                <c:pt idx="13">
                  <c:v>41</c:v>
                </c:pt>
                <c:pt idx="14">
                  <c:v>21</c:v>
                </c:pt>
                <c:pt idx="15">
                  <c:v>15</c:v>
                </c:pt>
                <c:pt idx="16">
                  <c:v>19</c:v>
                </c:pt>
                <c:pt idx="17">
                  <c:v>13</c:v>
                </c:pt>
                <c:pt idx="18">
                  <c:v>15</c:v>
                </c:pt>
                <c:pt idx="19">
                  <c:v>10</c:v>
                </c:pt>
                <c:pt idx="20">
                  <c:v>12</c:v>
                </c:pt>
                <c:pt idx="21">
                  <c:v>15</c:v>
                </c:pt>
                <c:pt idx="22">
                  <c:v>15</c:v>
                </c:pt>
                <c:pt idx="23">
                  <c:v>14</c:v>
                </c:pt>
                <c:pt idx="24">
                  <c:v>16</c:v>
                </c:pt>
                <c:pt idx="25">
                  <c:v>15</c:v>
                </c:pt>
                <c:pt idx="26">
                  <c:v>15</c:v>
                </c:pt>
                <c:pt idx="27">
                  <c:v>13</c:v>
                </c:pt>
                <c:pt idx="28">
                  <c:v>13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7DC-41C6-BCE4-C15C4FA807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1653904"/>
        <c:axId val="451654232"/>
      </c:lineChart>
      <c:catAx>
        <c:axId val="45165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654232"/>
        <c:crosses val="autoZero"/>
        <c:auto val="1"/>
        <c:lblAlgn val="ctr"/>
        <c:lblOffset val="100"/>
        <c:noMultiLvlLbl val="0"/>
      </c:catAx>
      <c:valAx>
        <c:axId val="451654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65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Unwan</c:v>
                </c:pt>
                <c:pt idx="1">
                  <c:v>PurAzm Awards</c:v>
                </c:pt>
                <c:pt idx="2">
                  <c:v>Surgical Strike</c:v>
                </c:pt>
                <c:pt idx="3">
                  <c:v>Media Gardi</c:v>
                </c:pt>
                <c:pt idx="4">
                  <c:v>PurAmn Pakistan</c:v>
                </c:pt>
                <c:pt idx="5">
                  <c:v>Haqdaar</c:v>
                </c:pt>
                <c:pt idx="6">
                  <c:v>Hamari Zimadari</c:v>
                </c:pt>
                <c:pt idx="7">
                  <c:v>PurAzm Pakistan</c:v>
                </c:pt>
                <c:pt idx="8">
                  <c:v>Hamara Paigham ہمارا پیغام</c:v>
                </c:pt>
                <c:pt idx="9">
                  <c:v>ICMC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9404</c:v>
                </c:pt>
                <c:pt idx="1">
                  <c:v>4557</c:v>
                </c:pt>
                <c:pt idx="2">
                  <c:v>1622</c:v>
                </c:pt>
                <c:pt idx="3">
                  <c:v>155</c:v>
                </c:pt>
                <c:pt idx="4">
                  <c:v>241</c:v>
                </c:pt>
                <c:pt idx="5">
                  <c:v>55</c:v>
                </c:pt>
                <c:pt idx="6">
                  <c:v>246</c:v>
                </c:pt>
                <c:pt idx="7">
                  <c:v>6916</c:v>
                </c:pt>
                <c:pt idx="8">
                  <c:v>1001</c:v>
                </c:pt>
                <c:pt idx="9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12-46F3-88D9-2B0C85DB1C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51666696"/>
        <c:axId val="451661120"/>
      </c:barChart>
      <c:catAx>
        <c:axId val="451666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661120"/>
        <c:crosses val="autoZero"/>
        <c:auto val="1"/>
        <c:lblAlgn val="ctr"/>
        <c:lblOffset val="100"/>
        <c:noMultiLvlLbl val="0"/>
      </c:catAx>
      <c:valAx>
        <c:axId val="4516611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666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Unwan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01.11.2019</c:v>
                </c:pt>
                <c:pt idx="1">
                  <c:v>02.11.2019</c:v>
                </c:pt>
                <c:pt idx="2">
                  <c:v>03.11.2019</c:v>
                </c:pt>
                <c:pt idx="3">
                  <c:v>04.11.2019</c:v>
                </c:pt>
                <c:pt idx="4">
                  <c:v>05.11.2019</c:v>
                </c:pt>
                <c:pt idx="5">
                  <c:v>06.11.2019</c:v>
                </c:pt>
                <c:pt idx="6">
                  <c:v>07.11.2019</c:v>
                </c:pt>
                <c:pt idx="7">
                  <c:v>08.11.2019</c:v>
                </c:pt>
                <c:pt idx="8">
                  <c:v>09.11.2019</c:v>
                </c:pt>
                <c:pt idx="9">
                  <c:v>10.11.2019</c:v>
                </c:pt>
                <c:pt idx="10">
                  <c:v>11.11.2019</c:v>
                </c:pt>
                <c:pt idx="11">
                  <c:v>12.11.2019</c:v>
                </c:pt>
                <c:pt idx="12">
                  <c:v>13.11.2019</c:v>
                </c:pt>
                <c:pt idx="13">
                  <c:v>14.11.2019</c:v>
                </c:pt>
                <c:pt idx="14">
                  <c:v>15.11.2019</c:v>
                </c:pt>
                <c:pt idx="15">
                  <c:v>16.11.2019</c:v>
                </c:pt>
                <c:pt idx="16">
                  <c:v>17.11.2019</c:v>
                </c:pt>
                <c:pt idx="17">
                  <c:v>18.11.2019</c:v>
                </c:pt>
                <c:pt idx="18">
                  <c:v>19.11.2019</c:v>
                </c:pt>
                <c:pt idx="19">
                  <c:v>20.11.2019</c:v>
                </c:pt>
                <c:pt idx="20">
                  <c:v>21.11.2019</c:v>
                </c:pt>
                <c:pt idx="21">
                  <c:v>22.11.2019</c:v>
                </c:pt>
                <c:pt idx="22">
                  <c:v>23.11.2019</c:v>
                </c:pt>
                <c:pt idx="23">
                  <c:v>24.11.2019</c:v>
                </c:pt>
                <c:pt idx="24">
                  <c:v>25.11.2019</c:v>
                </c:pt>
                <c:pt idx="25">
                  <c:v>26.11.2019</c:v>
                </c:pt>
                <c:pt idx="26">
                  <c:v>27.11.2019</c:v>
                </c:pt>
                <c:pt idx="27">
                  <c:v>28.11.2019</c:v>
                </c:pt>
                <c:pt idx="28">
                  <c:v>29.11.2019</c:v>
                </c:pt>
                <c:pt idx="29">
                  <c:v>30.11.2019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1129</c:v>
                </c:pt>
                <c:pt idx="1">
                  <c:v>1282</c:v>
                </c:pt>
                <c:pt idx="2">
                  <c:v>1174</c:v>
                </c:pt>
                <c:pt idx="3">
                  <c:v>783</c:v>
                </c:pt>
                <c:pt idx="4">
                  <c:v>878</c:v>
                </c:pt>
                <c:pt idx="5">
                  <c:v>868</c:v>
                </c:pt>
                <c:pt idx="6">
                  <c:v>2313</c:v>
                </c:pt>
                <c:pt idx="7">
                  <c:v>1203</c:v>
                </c:pt>
                <c:pt idx="8">
                  <c:v>948</c:v>
                </c:pt>
                <c:pt idx="9">
                  <c:v>986</c:v>
                </c:pt>
                <c:pt idx="10">
                  <c:v>2160</c:v>
                </c:pt>
                <c:pt idx="11">
                  <c:v>1192</c:v>
                </c:pt>
                <c:pt idx="12">
                  <c:v>1123</c:v>
                </c:pt>
                <c:pt idx="13">
                  <c:v>1560</c:v>
                </c:pt>
                <c:pt idx="14">
                  <c:v>874</c:v>
                </c:pt>
                <c:pt idx="15">
                  <c:v>992</c:v>
                </c:pt>
                <c:pt idx="16">
                  <c:v>1351</c:v>
                </c:pt>
                <c:pt idx="17">
                  <c:v>2207</c:v>
                </c:pt>
                <c:pt idx="18">
                  <c:v>1329</c:v>
                </c:pt>
                <c:pt idx="19">
                  <c:v>948</c:v>
                </c:pt>
                <c:pt idx="20">
                  <c:v>811</c:v>
                </c:pt>
                <c:pt idx="21">
                  <c:v>826</c:v>
                </c:pt>
                <c:pt idx="22">
                  <c:v>822</c:v>
                </c:pt>
                <c:pt idx="23">
                  <c:v>706</c:v>
                </c:pt>
                <c:pt idx="24">
                  <c:v>745</c:v>
                </c:pt>
                <c:pt idx="25">
                  <c:v>776</c:v>
                </c:pt>
                <c:pt idx="26">
                  <c:v>769</c:v>
                </c:pt>
                <c:pt idx="27">
                  <c:v>617</c:v>
                </c:pt>
                <c:pt idx="28">
                  <c:v>513</c:v>
                </c:pt>
                <c:pt idx="29">
                  <c:v>668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E5-407F-850B-7729DB20FF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PurAzm Awards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01.11.2019</c:v>
                </c:pt>
                <c:pt idx="1">
                  <c:v>02.11.2019</c:v>
                </c:pt>
                <c:pt idx="2">
                  <c:v>03.11.2019</c:v>
                </c:pt>
                <c:pt idx="3">
                  <c:v>04.11.2019</c:v>
                </c:pt>
                <c:pt idx="4">
                  <c:v>05.11.2019</c:v>
                </c:pt>
                <c:pt idx="5">
                  <c:v>06.11.2019</c:v>
                </c:pt>
                <c:pt idx="6">
                  <c:v>07.11.2019</c:v>
                </c:pt>
                <c:pt idx="7">
                  <c:v>08.11.2019</c:v>
                </c:pt>
                <c:pt idx="8">
                  <c:v>09.11.2019</c:v>
                </c:pt>
                <c:pt idx="9">
                  <c:v>10.11.2019</c:v>
                </c:pt>
                <c:pt idx="10">
                  <c:v>11.11.2019</c:v>
                </c:pt>
                <c:pt idx="11">
                  <c:v>12.11.2019</c:v>
                </c:pt>
                <c:pt idx="12">
                  <c:v>13.11.2019</c:v>
                </c:pt>
                <c:pt idx="13">
                  <c:v>14.11.2019</c:v>
                </c:pt>
                <c:pt idx="14">
                  <c:v>15.11.2019</c:v>
                </c:pt>
                <c:pt idx="15">
                  <c:v>16.11.2019</c:v>
                </c:pt>
                <c:pt idx="16">
                  <c:v>17.11.2019</c:v>
                </c:pt>
                <c:pt idx="17">
                  <c:v>18.11.2019</c:v>
                </c:pt>
                <c:pt idx="18">
                  <c:v>19.11.2019</c:v>
                </c:pt>
                <c:pt idx="19">
                  <c:v>20.11.2019</c:v>
                </c:pt>
                <c:pt idx="20">
                  <c:v>21.11.2019</c:v>
                </c:pt>
                <c:pt idx="21">
                  <c:v>22.11.2019</c:v>
                </c:pt>
                <c:pt idx="22">
                  <c:v>23.11.2019</c:v>
                </c:pt>
                <c:pt idx="23">
                  <c:v>24.11.2019</c:v>
                </c:pt>
                <c:pt idx="24">
                  <c:v>25.11.2019</c:v>
                </c:pt>
                <c:pt idx="25">
                  <c:v>26.11.2019</c:v>
                </c:pt>
                <c:pt idx="26">
                  <c:v>27.11.2019</c:v>
                </c:pt>
                <c:pt idx="27">
                  <c:v>28.11.2019</c:v>
                </c:pt>
                <c:pt idx="28">
                  <c:v>29.11.2019</c:v>
                </c:pt>
                <c:pt idx="29">
                  <c:v>30.11.2019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</c:v>
                </c:pt>
                <c:pt idx="1">
                  <c:v>3</c:v>
                </c:pt>
                <c:pt idx="2">
                  <c:v>0</c:v>
                </c:pt>
                <c:pt idx="3">
                  <c:v>7</c:v>
                </c:pt>
                <c:pt idx="4">
                  <c:v>10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  <c:pt idx="8">
                  <c:v>13</c:v>
                </c:pt>
                <c:pt idx="9">
                  <c:v>31</c:v>
                </c:pt>
                <c:pt idx="10">
                  <c:v>18</c:v>
                </c:pt>
                <c:pt idx="11">
                  <c:v>5</c:v>
                </c:pt>
                <c:pt idx="12">
                  <c:v>9</c:v>
                </c:pt>
                <c:pt idx="13">
                  <c:v>28</c:v>
                </c:pt>
                <c:pt idx="14">
                  <c:v>59</c:v>
                </c:pt>
                <c:pt idx="15">
                  <c:v>55</c:v>
                </c:pt>
                <c:pt idx="16">
                  <c:v>46</c:v>
                </c:pt>
                <c:pt idx="17">
                  <c:v>26</c:v>
                </c:pt>
                <c:pt idx="18">
                  <c:v>49</c:v>
                </c:pt>
                <c:pt idx="19">
                  <c:v>58</c:v>
                </c:pt>
                <c:pt idx="20">
                  <c:v>35</c:v>
                </c:pt>
                <c:pt idx="21">
                  <c:v>55</c:v>
                </c:pt>
                <c:pt idx="22">
                  <c:v>26</c:v>
                </c:pt>
                <c:pt idx="23">
                  <c:v>35</c:v>
                </c:pt>
                <c:pt idx="24">
                  <c:v>37</c:v>
                </c:pt>
                <c:pt idx="25">
                  <c:v>10</c:v>
                </c:pt>
                <c:pt idx="26">
                  <c:v>34</c:v>
                </c:pt>
                <c:pt idx="27">
                  <c:v>57</c:v>
                </c:pt>
                <c:pt idx="28">
                  <c:v>20</c:v>
                </c:pt>
                <c:pt idx="29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2E5-407F-850B-7729DB20FF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Surgical Strike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01.11.2019</c:v>
                </c:pt>
                <c:pt idx="1">
                  <c:v>02.11.2019</c:v>
                </c:pt>
                <c:pt idx="2">
                  <c:v>03.11.2019</c:v>
                </c:pt>
                <c:pt idx="3">
                  <c:v>04.11.2019</c:v>
                </c:pt>
                <c:pt idx="4">
                  <c:v>05.11.2019</c:v>
                </c:pt>
                <c:pt idx="5">
                  <c:v>06.11.2019</c:v>
                </c:pt>
                <c:pt idx="6">
                  <c:v>07.11.2019</c:v>
                </c:pt>
                <c:pt idx="7">
                  <c:v>08.11.2019</c:v>
                </c:pt>
                <c:pt idx="8">
                  <c:v>09.11.2019</c:v>
                </c:pt>
                <c:pt idx="9">
                  <c:v>10.11.2019</c:v>
                </c:pt>
                <c:pt idx="10">
                  <c:v>11.11.2019</c:v>
                </c:pt>
                <c:pt idx="11">
                  <c:v>12.11.2019</c:v>
                </c:pt>
                <c:pt idx="12">
                  <c:v>13.11.2019</c:v>
                </c:pt>
                <c:pt idx="13">
                  <c:v>14.11.2019</c:v>
                </c:pt>
                <c:pt idx="14">
                  <c:v>15.11.2019</c:v>
                </c:pt>
                <c:pt idx="15">
                  <c:v>16.11.2019</c:v>
                </c:pt>
                <c:pt idx="16">
                  <c:v>17.11.2019</c:v>
                </c:pt>
                <c:pt idx="17">
                  <c:v>18.11.2019</c:v>
                </c:pt>
                <c:pt idx="18">
                  <c:v>19.11.2019</c:v>
                </c:pt>
                <c:pt idx="19">
                  <c:v>20.11.2019</c:v>
                </c:pt>
                <c:pt idx="20">
                  <c:v>21.11.2019</c:v>
                </c:pt>
                <c:pt idx="21">
                  <c:v>22.11.2019</c:v>
                </c:pt>
                <c:pt idx="22">
                  <c:v>23.11.2019</c:v>
                </c:pt>
                <c:pt idx="23">
                  <c:v>24.11.2019</c:v>
                </c:pt>
                <c:pt idx="24">
                  <c:v>25.11.2019</c:v>
                </c:pt>
                <c:pt idx="25">
                  <c:v>26.11.2019</c:v>
                </c:pt>
                <c:pt idx="26">
                  <c:v>27.11.2019</c:v>
                </c:pt>
                <c:pt idx="27">
                  <c:v>28.11.2019</c:v>
                </c:pt>
                <c:pt idx="28">
                  <c:v>29.11.2019</c:v>
                </c:pt>
                <c:pt idx="29">
                  <c:v>30.11.2019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2E5-407F-850B-7729DB20FFE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Media Gardi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01.11.2019</c:v>
                </c:pt>
                <c:pt idx="1">
                  <c:v>02.11.2019</c:v>
                </c:pt>
                <c:pt idx="2">
                  <c:v>03.11.2019</c:v>
                </c:pt>
                <c:pt idx="3">
                  <c:v>04.11.2019</c:v>
                </c:pt>
                <c:pt idx="4">
                  <c:v>05.11.2019</c:v>
                </c:pt>
                <c:pt idx="5">
                  <c:v>06.11.2019</c:v>
                </c:pt>
                <c:pt idx="6">
                  <c:v>07.11.2019</c:v>
                </c:pt>
                <c:pt idx="7">
                  <c:v>08.11.2019</c:v>
                </c:pt>
                <c:pt idx="8">
                  <c:v>09.11.2019</c:v>
                </c:pt>
                <c:pt idx="9">
                  <c:v>10.11.2019</c:v>
                </c:pt>
                <c:pt idx="10">
                  <c:v>11.11.2019</c:v>
                </c:pt>
                <c:pt idx="11">
                  <c:v>12.11.2019</c:v>
                </c:pt>
                <c:pt idx="12">
                  <c:v>13.11.2019</c:v>
                </c:pt>
                <c:pt idx="13">
                  <c:v>14.11.2019</c:v>
                </c:pt>
                <c:pt idx="14">
                  <c:v>15.11.2019</c:v>
                </c:pt>
                <c:pt idx="15">
                  <c:v>16.11.2019</c:v>
                </c:pt>
                <c:pt idx="16">
                  <c:v>17.11.2019</c:v>
                </c:pt>
                <c:pt idx="17">
                  <c:v>18.11.2019</c:v>
                </c:pt>
                <c:pt idx="18">
                  <c:v>19.11.2019</c:v>
                </c:pt>
                <c:pt idx="19">
                  <c:v>20.11.2019</c:v>
                </c:pt>
                <c:pt idx="20">
                  <c:v>21.11.2019</c:v>
                </c:pt>
                <c:pt idx="21">
                  <c:v>22.11.2019</c:v>
                </c:pt>
                <c:pt idx="22">
                  <c:v>23.11.2019</c:v>
                </c:pt>
                <c:pt idx="23">
                  <c:v>24.11.2019</c:v>
                </c:pt>
                <c:pt idx="24">
                  <c:v>25.11.2019</c:v>
                </c:pt>
                <c:pt idx="25">
                  <c:v>26.11.2019</c:v>
                </c:pt>
                <c:pt idx="26">
                  <c:v>27.11.2019</c:v>
                </c:pt>
                <c:pt idx="27">
                  <c:v>28.11.2019</c:v>
                </c:pt>
                <c:pt idx="28">
                  <c:v>29.11.2019</c:v>
                </c:pt>
                <c:pt idx="29">
                  <c:v>30.11.2019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4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2E5-407F-850B-7729DB20FFE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PurAmn Pakistan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01.11.2019</c:v>
                </c:pt>
                <c:pt idx="1">
                  <c:v>02.11.2019</c:v>
                </c:pt>
                <c:pt idx="2">
                  <c:v>03.11.2019</c:v>
                </c:pt>
                <c:pt idx="3">
                  <c:v>04.11.2019</c:v>
                </c:pt>
                <c:pt idx="4">
                  <c:v>05.11.2019</c:v>
                </c:pt>
                <c:pt idx="5">
                  <c:v>06.11.2019</c:v>
                </c:pt>
                <c:pt idx="6">
                  <c:v>07.11.2019</c:v>
                </c:pt>
                <c:pt idx="7">
                  <c:v>08.11.2019</c:v>
                </c:pt>
                <c:pt idx="8">
                  <c:v>09.11.2019</c:v>
                </c:pt>
                <c:pt idx="9">
                  <c:v>10.11.2019</c:v>
                </c:pt>
                <c:pt idx="10">
                  <c:v>11.11.2019</c:v>
                </c:pt>
                <c:pt idx="11">
                  <c:v>12.11.2019</c:v>
                </c:pt>
                <c:pt idx="12">
                  <c:v>13.11.2019</c:v>
                </c:pt>
                <c:pt idx="13">
                  <c:v>14.11.2019</c:v>
                </c:pt>
                <c:pt idx="14">
                  <c:v>15.11.2019</c:v>
                </c:pt>
                <c:pt idx="15">
                  <c:v>16.11.2019</c:v>
                </c:pt>
                <c:pt idx="16">
                  <c:v>17.11.2019</c:v>
                </c:pt>
                <c:pt idx="17">
                  <c:v>18.11.2019</c:v>
                </c:pt>
                <c:pt idx="18">
                  <c:v>19.11.2019</c:v>
                </c:pt>
                <c:pt idx="19">
                  <c:v>20.11.2019</c:v>
                </c:pt>
                <c:pt idx="20">
                  <c:v>21.11.2019</c:v>
                </c:pt>
                <c:pt idx="21">
                  <c:v>22.11.2019</c:v>
                </c:pt>
                <c:pt idx="22">
                  <c:v>23.11.2019</c:v>
                </c:pt>
                <c:pt idx="23">
                  <c:v>24.11.2019</c:v>
                </c:pt>
                <c:pt idx="24">
                  <c:v>25.11.2019</c:v>
                </c:pt>
                <c:pt idx="25">
                  <c:v>26.11.2019</c:v>
                </c:pt>
                <c:pt idx="26">
                  <c:v>27.11.2019</c:v>
                </c:pt>
                <c:pt idx="27">
                  <c:v>28.11.2019</c:v>
                </c:pt>
                <c:pt idx="28">
                  <c:v>29.11.2019</c:v>
                </c:pt>
                <c:pt idx="29">
                  <c:v>30.11.2019</c:v>
                </c:pt>
              </c:strCache>
            </c:str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42</c:v>
                </c:pt>
                <c:pt idx="1">
                  <c:v>46</c:v>
                </c:pt>
                <c:pt idx="2">
                  <c:v>53</c:v>
                </c:pt>
                <c:pt idx="3">
                  <c:v>44</c:v>
                </c:pt>
                <c:pt idx="4">
                  <c:v>57</c:v>
                </c:pt>
                <c:pt idx="5">
                  <c:v>27</c:v>
                </c:pt>
                <c:pt idx="6">
                  <c:v>40</c:v>
                </c:pt>
                <c:pt idx="7">
                  <c:v>32</c:v>
                </c:pt>
                <c:pt idx="8">
                  <c:v>22</c:v>
                </c:pt>
                <c:pt idx="9">
                  <c:v>48</c:v>
                </c:pt>
                <c:pt idx="10">
                  <c:v>37</c:v>
                </c:pt>
                <c:pt idx="11">
                  <c:v>21</c:v>
                </c:pt>
                <c:pt idx="12">
                  <c:v>26</c:v>
                </c:pt>
                <c:pt idx="13">
                  <c:v>34</c:v>
                </c:pt>
                <c:pt idx="14">
                  <c:v>32</c:v>
                </c:pt>
                <c:pt idx="15">
                  <c:v>32</c:v>
                </c:pt>
                <c:pt idx="16">
                  <c:v>40</c:v>
                </c:pt>
                <c:pt idx="17">
                  <c:v>37</c:v>
                </c:pt>
                <c:pt idx="18">
                  <c:v>32</c:v>
                </c:pt>
                <c:pt idx="19">
                  <c:v>27</c:v>
                </c:pt>
                <c:pt idx="20">
                  <c:v>33</c:v>
                </c:pt>
                <c:pt idx="21">
                  <c:v>34</c:v>
                </c:pt>
                <c:pt idx="22">
                  <c:v>28</c:v>
                </c:pt>
                <c:pt idx="23">
                  <c:v>45</c:v>
                </c:pt>
                <c:pt idx="24">
                  <c:v>36</c:v>
                </c:pt>
                <c:pt idx="25">
                  <c:v>30</c:v>
                </c:pt>
                <c:pt idx="26">
                  <c:v>23</c:v>
                </c:pt>
                <c:pt idx="27">
                  <c:v>22</c:v>
                </c:pt>
                <c:pt idx="28">
                  <c:v>35</c:v>
                </c:pt>
                <c:pt idx="29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2E5-407F-850B-7729DB20FFE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Haqdaar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01.11.2019</c:v>
                </c:pt>
                <c:pt idx="1">
                  <c:v>02.11.2019</c:v>
                </c:pt>
                <c:pt idx="2">
                  <c:v>03.11.2019</c:v>
                </c:pt>
                <c:pt idx="3">
                  <c:v>04.11.2019</c:v>
                </c:pt>
                <c:pt idx="4">
                  <c:v>05.11.2019</c:v>
                </c:pt>
                <c:pt idx="5">
                  <c:v>06.11.2019</c:v>
                </c:pt>
                <c:pt idx="6">
                  <c:v>07.11.2019</c:v>
                </c:pt>
                <c:pt idx="7">
                  <c:v>08.11.2019</c:v>
                </c:pt>
                <c:pt idx="8">
                  <c:v>09.11.2019</c:v>
                </c:pt>
                <c:pt idx="9">
                  <c:v>10.11.2019</c:v>
                </c:pt>
                <c:pt idx="10">
                  <c:v>11.11.2019</c:v>
                </c:pt>
                <c:pt idx="11">
                  <c:v>12.11.2019</c:v>
                </c:pt>
                <c:pt idx="12">
                  <c:v>13.11.2019</c:v>
                </c:pt>
                <c:pt idx="13">
                  <c:v>14.11.2019</c:v>
                </c:pt>
                <c:pt idx="14">
                  <c:v>15.11.2019</c:v>
                </c:pt>
                <c:pt idx="15">
                  <c:v>16.11.2019</c:v>
                </c:pt>
                <c:pt idx="16">
                  <c:v>17.11.2019</c:v>
                </c:pt>
                <c:pt idx="17">
                  <c:v>18.11.2019</c:v>
                </c:pt>
                <c:pt idx="18">
                  <c:v>19.11.2019</c:v>
                </c:pt>
                <c:pt idx="19">
                  <c:v>20.11.2019</c:v>
                </c:pt>
                <c:pt idx="20">
                  <c:v>21.11.2019</c:v>
                </c:pt>
                <c:pt idx="21">
                  <c:v>22.11.2019</c:v>
                </c:pt>
                <c:pt idx="22">
                  <c:v>23.11.2019</c:v>
                </c:pt>
                <c:pt idx="23">
                  <c:v>24.11.2019</c:v>
                </c:pt>
                <c:pt idx="24">
                  <c:v>25.11.2019</c:v>
                </c:pt>
                <c:pt idx="25">
                  <c:v>26.11.2019</c:v>
                </c:pt>
                <c:pt idx="26">
                  <c:v>27.11.2019</c:v>
                </c:pt>
                <c:pt idx="27">
                  <c:v>28.11.2019</c:v>
                </c:pt>
                <c:pt idx="28">
                  <c:v>29.11.2019</c:v>
                </c:pt>
                <c:pt idx="29">
                  <c:v>30.11.2019</c:v>
                </c:pt>
              </c:strCache>
            </c:str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1</c:v>
                </c:pt>
                <c:pt idx="1">
                  <c:v>3</c:v>
                </c:pt>
                <c:pt idx="2">
                  <c:v>6</c:v>
                </c:pt>
                <c:pt idx="3">
                  <c:v>2</c:v>
                </c:pt>
                <c:pt idx="4">
                  <c:v>6</c:v>
                </c:pt>
                <c:pt idx="5">
                  <c:v>3</c:v>
                </c:pt>
                <c:pt idx="6">
                  <c:v>6</c:v>
                </c:pt>
                <c:pt idx="7">
                  <c:v>2</c:v>
                </c:pt>
                <c:pt idx="8">
                  <c:v>2</c:v>
                </c:pt>
                <c:pt idx="9">
                  <c:v>5</c:v>
                </c:pt>
                <c:pt idx="10">
                  <c:v>4</c:v>
                </c:pt>
                <c:pt idx="11">
                  <c:v>0</c:v>
                </c:pt>
                <c:pt idx="12">
                  <c:v>7</c:v>
                </c:pt>
                <c:pt idx="13">
                  <c:v>2</c:v>
                </c:pt>
                <c:pt idx="14">
                  <c:v>8</c:v>
                </c:pt>
                <c:pt idx="15">
                  <c:v>7</c:v>
                </c:pt>
                <c:pt idx="16">
                  <c:v>4</c:v>
                </c:pt>
                <c:pt idx="17">
                  <c:v>2</c:v>
                </c:pt>
                <c:pt idx="18">
                  <c:v>4</c:v>
                </c:pt>
                <c:pt idx="19">
                  <c:v>2</c:v>
                </c:pt>
                <c:pt idx="20">
                  <c:v>1</c:v>
                </c:pt>
                <c:pt idx="21">
                  <c:v>9</c:v>
                </c:pt>
                <c:pt idx="22">
                  <c:v>8</c:v>
                </c:pt>
                <c:pt idx="23">
                  <c:v>8</c:v>
                </c:pt>
                <c:pt idx="24">
                  <c:v>3</c:v>
                </c:pt>
                <c:pt idx="25">
                  <c:v>4</c:v>
                </c:pt>
                <c:pt idx="26">
                  <c:v>3</c:v>
                </c:pt>
                <c:pt idx="27">
                  <c:v>6</c:v>
                </c:pt>
                <c:pt idx="28">
                  <c:v>7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2E5-407F-850B-7729DB20FFE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Hamari Zimadari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01.11.2019</c:v>
                </c:pt>
                <c:pt idx="1">
                  <c:v>02.11.2019</c:v>
                </c:pt>
                <c:pt idx="2">
                  <c:v>03.11.2019</c:v>
                </c:pt>
                <c:pt idx="3">
                  <c:v>04.11.2019</c:v>
                </c:pt>
                <c:pt idx="4">
                  <c:v>05.11.2019</c:v>
                </c:pt>
                <c:pt idx="5">
                  <c:v>06.11.2019</c:v>
                </c:pt>
                <c:pt idx="6">
                  <c:v>07.11.2019</c:v>
                </c:pt>
                <c:pt idx="7">
                  <c:v>08.11.2019</c:v>
                </c:pt>
                <c:pt idx="8">
                  <c:v>09.11.2019</c:v>
                </c:pt>
                <c:pt idx="9">
                  <c:v>10.11.2019</c:v>
                </c:pt>
                <c:pt idx="10">
                  <c:v>11.11.2019</c:v>
                </c:pt>
                <c:pt idx="11">
                  <c:v>12.11.2019</c:v>
                </c:pt>
                <c:pt idx="12">
                  <c:v>13.11.2019</c:v>
                </c:pt>
                <c:pt idx="13">
                  <c:v>14.11.2019</c:v>
                </c:pt>
                <c:pt idx="14">
                  <c:v>15.11.2019</c:v>
                </c:pt>
                <c:pt idx="15">
                  <c:v>16.11.2019</c:v>
                </c:pt>
                <c:pt idx="16">
                  <c:v>17.11.2019</c:v>
                </c:pt>
                <c:pt idx="17">
                  <c:v>18.11.2019</c:v>
                </c:pt>
                <c:pt idx="18">
                  <c:v>19.11.2019</c:v>
                </c:pt>
                <c:pt idx="19">
                  <c:v>20.11.2019</c:v>
                </c:pt>
                <c:pt idx="20">
                  <c:v>21.11.2019</c:v>
                </c:pt>
                <c:pt idx="21">
                  <c:v>22.11.2019</c:v>
                </c:pt>
                <c:pt idx="22">
                  <c:v>23.11.2019</c:v>
                </c:pt>
                <c:pt idx="23">
                  <c:v>24.11.2019</c:v>
                </c:pt>
                <c:pt idx="24">
                  <c:v>25.11.2019</c:v>
                </c:pt>
                <c:pt idx="25">
                  <c:v>26.11.2019</c:v>
                </c:pt>
                <c:pt idx="26">
                  <c:v>27.11.2019</c:v>
                </c:pt>
                <c:pt idx="27">
                  <c:v>28.11.2019</c:v>
                </c:pt>
                <c:pt idx="28">
                  <c:v>29.11.2019</c:v>
                </c:pt>
                <c:pt idx="29">
                  <c:v>30.11.2019</c:v>
                </c:pt>
              </c:strCache>
            </c:str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41</c:v>
                </c:pt>
                <c:pt idx="1">
                  <c:v>35</c:v>
                </c:pt>
                <c:pt idx="2">
                  <c:v>26</c:v>
                </c:pt>
                <c:pt idx="3">
                  <c:v>31</c:v>
                </c:pt>
                <c:pt idx="4">
                  <c:v>35</c:v>
                </c:pt>
                <c:pt idx="5">
                  <c:v>37</c:v>
                </c:pt>
                <c:pt idx="6">
                  <c:v>38</c:v>
                </c:pt>
                <c:pt idx="7">
                  <c:v>57</c:v>
                </c:pt>
                <c:pt idx="8">
                  <c:v>47</c:v>
                </c:pt>
                <c:pt idx="9">
                  <c:v>31</c:v>
                </c:pt>
                <c:pt idx="10">
                  <c:v>33</c:v>
                </c:pt>
                <c:pt idx="11">
                  <c:v>32</c:v>
                </c:pt>
                <c:pt idx="12">
                  <c:v>26</c:v>
                </c:pt>
                <c:pt idx="13">
                  <c:v>34</c:v>
                </c:pt>
                <c:pt idx="14">
                  <c:v>26</c:v>
                </c:pt>
                <c:pt idx="15">
                  <c:v>35</c:v>
                </c:pt>
                <c:pt idx="16">
                  <c:v>29</c:v>
                </c:pt>
                <c:pt idx="17">
                  <c:v>38</c:v>
                </c:pt>
                <c:pt idx="18">
                  <c:v>26</c:v>
                </c:pt>
                <c:pt idx="19">
                  <c:v>38</c:v>
                </c:pt>
                <c:pt idx="20">
                  <c:v>48</c:v>
                </c:pt>
                <c:pt idx="21">
                  <c:v>23</c:v>
                </c:pt>
                <c:pt idx="22">
                  <c:v>34</c:v>
                </c:pt>
                <c:pt idx="23">
                  <c:v>45</c:v>
                </c:pt>
                <c:pt idx="24">
                  <c:v>20</c:v>
                </c:pt>
                <c:pt idx="25">
                  <c:v>26</c:v>
                </c:pt>
                <c:pt idx="26">
                  <c:v>18</c:v>
                </c:pt>
                <c:pt idx="27">
                  <c:v>21</c:v>
                </c:pt>
                <c:pt idx="28">
                  <c:v>21</c:v>
                </c:pt>
                <c:pt idx="29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2E5-407F-850B-7729DB20FFE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PurAzm Pakistan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01.11.2019</c:v>
                </c:pt>
                <c:pt idx="1">
                  <c:v>02.11.2019</c:v>
                </c:pt>
                <c:pt idx="2">
                  <c:v>03.11.2019</c:v>
                </c:pt>
                <c:pt idx="3">
                  <c:v>04.11.2019</c:v>
                </c:pt>
                <c:pt idx="4">
                  <c:v>05.11.2019</c:v>
                </c:pt>
                <c:pt idx="5">
                  <c:v>06.11.2019</c:v>
                </c:pt>
                <c:pt idx="6">
                  <c:v>07.11.2019</c:v>
                </c:pt>
                <c:pt idx="7">
                  <c:v>08.11.2019</c:v>
                </c:pt>
                <c:pt idx="8">
                  <c:v>09.11.2019</c:v>
                </c:pt>
                <c:pt idx="9">
                  <c:v>10.11.2019</c:v>
                </c:pt>
                <c:pt idx="10">
                  <c:v>11.11.2019</c:v>
                </c:pt>
                <c:pt idx="11">
                  <c:v>12.11.2019</c:v>
                </c:pt>
                <c:pt idx="12">
                  <c:v>13.11.2019</c:v>
                </c:pt>
                <c:pt idx="13">
                  <c:v>14.11.2019</c:v>
                </c:pt>
                <c:pt idx="14">
                  <c:v>15.11.2019</c:v>
                </c:pt>
                <c:pt idx="15">
                  <c:v>16.11.2019</c:v>
                </c:pt>
                <c:pt idx="16">
                  <c:v>17.11.2019</c:v>
                </c:pt>
                <c:pt idx="17">
                  <c:v>18.11.2019</c:v>
                </c:pt>
                <c:pt idx="18">
                  <c:v>19.11.2019</c:v>
                </c:pt>
                <c:pt idx="19">
                  <c:v>20.11.2019</c:v>
                </c:pt>
                <c:pt idx="20">
                  <c:v>21.11.2019</c:v>
                </c:pt>
                <c:pt idx="21">
                  <c:v>22.11.2019</c:v>
                </c:pt>
                <c:pt idx="22">
                  <c:v>23.11.2019</c:v>
                </c:pt>
                <c:pt idx="23">
                  <c:v>24.11.2019</c:v>
                </c:pt>
                <c:pt idx="24">
                  <c:v>25.11.2019</c:v>
                </c:pt>
                <c:pt idx="25">
                  <c:v>26.11.2019</c:v>
                </c:pt>
                <c:pt idx="26">
                  <c:v>27.11.2019</c:v>
                </c:pt>
                <c:pt idx="27">
                  <c:v>28.11.2019</c:v>
                </c:pt>
                <c:pt idx="28">
                  <c:v>29.11.2019</c:v>
                </c:pt>
                <c:pt idx="29">
                  <c:v>30.11.2019</c:v>
                </c:pt>
              </c:strCache>
            </c:str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3</c:v>
                </c:pt>
                <c:pt idx="1">
                  <c:v>0</c:v>
                </c:pt>
                <c:pt idx="2">
                  <c:v>8</c:v>
                </c:pt>
                <c:pt idx="3">
                  <c:v>2</c:v>
                </c:pt>
                <c:pt idx="4">
                  <c:v>16</c:v>
                </c:pt>
                <c:pt idx="5">
                  <c:v>8</c:v>
                </c:pt>
                <c:pt idx="6">
                  <c:v>7</c:v>
                </c:pt>
                <c:pt idx="7">
                  <c:v>13</c:v>
                </c:pt>
                <c:pt idx="8">
                  <c:v>23</c:v>
                </c:pt>
                <c:pt idx="9">
                  <c:v>54</c:v>
                </c:pt>
                <c:pt idx="10">
                  <c:v>28</c:v>
                </c:pt>
                <c:pt idx="11">
                  <c:v>23</c:v>
                </c:pt>
                <c:pt idx="12">
                  <c:v>45</c:v>
                </c:pt>
                <c:pt idx="13">
                  <c:v>68</c:v>
                </c:pt>
                <c:pt idx="14">
                  <c:v>89</c:v>
                </c:pt>
                <c:pt idx="15">
                  <c:v>65</c:v>
                </c:pt>
                <c:pt idx="16">
                  <c:v>44</c:v>
                </c:pt>
                <c:pt idx="17">
                  <c:v>58</c:v>
                </c:pt>
                <c:pt idx="18">
                  <c:v>36</c:v>
                </c:pt>
                <c:pt idx="19">
                  <c:v>70</c:v>
                </c:pt>
                <c:pt idx="20">
                  <c:v>58</c:v>
                </c:pt>
                <c:pt idx="21">
                  <c:v>37</c:v>
                </c:pt>
                <c:pt idx="22">
                  <c:v>36</c:v>
                </c:pt>
                <c:pt idx="23">
                  <c:v>51</c:v>
                </c:pt>
                <c:pt idx="24">
                  <c:v>72</c:v>
                </c:pt>
                <c:pt idx="25">
                  <c:v>62</c:v>
                </c:pt>
                <c:pt idx="26">
                  <c:v>89</c:v>
                </c:pt>
                <c:pt idx="27">
                  <c:v>54</c:v>
                </c:pt>
                <c:pt idx="28">
                  <c:v>42</c:v>
                </c:pt>
                <c:pt idx="29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2E5-407F-850B-7729DB20FFE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Hamara Paigham ہمارا پیغام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01.11.2019</c:v>
                </c:pt>
                <c:pt idx="1">
                  <c:v>02.11.2019</c:v>
                </c:pt>
                <c:pt idx="2">
                  <c:v>03.11.2019</c:v>
                </c:pt>
                <c:pt idx="3">
                  <c:v>04.11.2019</c:v>
                </c:pt>
                <c:pt idx="4">
                  <c:v>05.11.2019</c:v>
                </c:pt>
                <c:pt idx="5">
                  <c:v>06.11.2019</c:v>
                </c:pt>
                <c:pt idx="6">
                  <c:v>07.11.2019</c:v>
                </c:pt>
                <c:pt idx="7">
                  <c:v>08.11.2019</c:v>
                </c:pt>
                <c:pt idx="8">
                  <c:v>09.11.2019</c:v>
                </c:pt>
                <c:pt idx="9">
                  <c:v>10.11.2019</c:v>
                </c:pt>
                <c:pt idx="10">
                  <c:v>11.11.2019</c:v>
                </c:pt>
                <c:pt idx="11">
                  <c:v>12.11.2019</c:v>
                </c:pt>
                <c:pt idx="12">
                  <c:v>13.11.2019</c:v>
                </c:pt>
                <c:pt idx="13">
                  <c:v>14.11.2019</c:v>
                </c:pt>
                <c:pt idx="14">
                  <c:v>15.11.2019</c:v>
                </c:pt>
                <c:pt idx="15">
                  <c:v>16.11.2019</c:v>
                </c:pt>
                <c:pt idx="16">
                  <c:v>17.11.2019</c:v>
                </c:pt>
                <c:pt idx="17">
                  <c:v>18.11.2019</c:v>
                </c:pt>
                <c:pt idx="18">
                  <c:v>19.11.2019</c:v>
                </c:pt>
                <c:pt idx="19">
                  <c:v>20.11.2019</c:v>
                </c:pt>
                <c:pt idx="20">
                  <c:v>21.11.2019</c:v>
                </c:pt>
                <c:pt idx="21">
                  <c:v>22.11.2019</c:v>
                </c:pt>
                <c:pt idx="22">
                  <c:v>23.11.2019</c:v>
                </c:pt>
                <c:pt idx="23">
                  <c:v>24.11.2019</c:v>
                </c:pt>
                <c:pt idx="24">
                  <c:v>25.11.2019</c:v>
                </c:pt>
                <c:pt idx="25">
                  <c:v>26.11.2019</c:v>
                </c:pt>
                <c:pt idx="26">
                  <c:v>27.11.2019</c:v>
                </c:pt>
                <c:pt idx="27">
                  <c:v>28.11.2019</c:v>
                </c:pt>
                <c:pt idx="28">
                  <c:v>29.11.2019</c:v>
                </c:pt>
                <c:pt idx="29">
                  <c:v>30.11.2019</c:v>
                </c:pt>
              </c:strCache>
            </c:str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604</c:v>
                </c:pt>
                <c:pt idx="1">
                  <c:v>184</c:v>
                </c:pt>
                <c:pt idx="2">
                  <c:v>137</c:v>
                </c:pt>
                <c:pt idx="3">
                  <c:v>139</c:v>
                </c:pt>
                <c:pt idx="4">
                  <c:v>66</c:v>
                </c:pt>
                <c:pt idx="5">
                  <c:v>84</c:v>
                </c:pt>
                <c:pt idx="6">
                  <c:v>77</c:v>
                </c:pt>
                <c:pt idx="7">
                  <c:v>83</c:v>
                </c:pt>
                <c:pt idx="8">
                  <c:v>52</c:v>
                </c:pt>
                <c:pt idx="9">
                  <c:v>109</c:v>
                </c:pt>
                <c:pt idx="10">
                  <c:v>62</c:v>
                </c:pt>
                <c:pt idx="11">
                  <c:v>53</c:v>
                </c:pt>
                <c:pt idx="12">
                  <c:v>139</c:v>
                </c:pt>
                <c:pt idx="13">
                  <c:v>145</c:v>
                </c:pt>
                <c:pt idx="14">
                  <c:v>78</c:v>
                </c:pt>
                <c:pt idx="15">
                  <c:v>68</c:v>
                </c:pt>
                <c:pt idx="16">
                  <c:v>90</c:v>
                </c:pt>
                <c:pt idx="17">
                  <c:v>61</c:v>
                </c:pt>
                <c:pt idx="18">
                  <c:v>50</c:v>
                </c:pt>
                <c:pt idx="19">
                  <c:v>41</c:v>
                </c:pt>
                <c:pt idx="20">
                  <c:v>45</c:v>
                </c:pt>
                <c:pt idx="21">
                  <c:v>58</c:v>
                </c:pt>
                <c:pt idx="22">
                  <c:v>50</c:v>
                </c:pt>
                <c:pt idx="23">
                  <c:v>53</c:v>
                </c:pt>
                <c:pt idx="24">
                  <c:v>92</c:v>
                </c:pt>
                <c:pt idx="25">
                  <c:v>57</c:v>
                </c:pt>
                <c:pt idx="26">
                  <c:v>54</c:v>
                </c:pt>
                <c:pt idx="27">
                  <c:v>80</c:v>
                </c:pt>
                <c:pt idx="28">
                  <c:v>60</c:v>
                </c:pt>
                <c:pt idx="29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2E5-407F-850B-7729DB20FFE8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ICMC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01.11.2019</c:v>
                </c:pt>
                <c:pt idx="1">
                  <c:v>02.11.2019</c:v>
                </c:pt>
                <c:pt idx="2">
                  <c:v>03.11.2019</c:v>
                </c:pt>
                <c:pt idx="3">
                  <c:v>04.11.2019</c:v>
                </c:pt>
                <c:pt idx="4">
                  <c:v>05.11.2019</c:v>
                </c:pt>
                <c:pt idx="5">
                  <c:v>06.11.2019</c:v>
                </c:pt>
                <c:pt idx="6">
                  <c:v>07.11.2019</c:v>
                </c:pt>
                <c:pt idx="7">
                  <c:v>08.11.2019</c:v>
                </c:pt>
                <c:pt idx="8">
                  <c:v>09.11.2019</c:v>
                </c:pt>
                <c:pt idx="9">
                  <c:v>10.11.2019</c:v>
                </c:pt>
                <c:pt idx="10">
                  <c:v>11.11.2019</c:v>
                </c:pt>
                <c:pt idx="11">
                  <c:v>12.11.2019</c:v>
                </c:pt>
                <c:pt idx="12">
                  <c:v>13.11.2019</c:v>
                </c:pt>
                <c:pt idx="13">
                  <c:v>14.11.2019</c:v>
                </c:pt>
                <c:pt idx="14">
                  <c:v>15.11.2019</c:v>
                </c:pt>
                <c:pt idx="15">
                  <c:v>16.11.2019</c:v>
                </c:pt>
                <c:pt idx="16">
                  <c:v>17.11.2019</c:v>
                </c:pt>
                <c:pt idx="17">
                  <c:v>18.11.2019</c:v>
                </c:pt>
                <c:pt idx="18">
                  <c:v>19.11.2019</c:v>
                </c:pt>
                <c:pt idx="19">
                  <c:v>20.11.2019</c:v>
                </c:pt>
                <c:pt idx="20">
                  <c:v>21.11.2019</c:v>
                </c:pt>
                <c:pt idx="21">
                  <c:v>22.11.2019</c:v>
                </c:pt>
                <c:pt idx="22">
                  <c:v>23.11.2019</c:v>
                </c:pt>
                <c:pt idx="23">
                  <c:v>24.11.2019</c:v>
                </c:pt>
                <c:pt idx="24">
                  <c:v>25.11.2019</c:v>
                </c:pt>
                <c:pt idx="25">
                  <c:v>26.11.2019</c:v>
                </c:pt>
                <c:pt idx="26">
                  <c:v>27.11.2019</c:v>
                </c:pt>
                <c:pt idx="27">
                  <c:v>28.11.2019</c:v>
                </c:pt>
                <c:pt idx="28">
                  <c:v>29.11.2019</c:v>
                </c:pt>
                <c:pt idx="29">
                  <c:v>30.11.2019</c:v>
                </c:pt>
              </c:strCache>
            </c:strRef>
          </c:cat>
          <c:val>
            <c:numRef>
              <c:f>Sheet1!$K$2:$K$31</c:f>
              <c:numCache>
                <c:formatCode>General</c:formatCode>
                <c:ptCount val="30"/>
                <c:pt idx="0">
                  <c:v>16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11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8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2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1</c:v>
                </c:pt>
                <c:pt idx="25">
                  <c:v>2</c:v>
                </c:pt>
                <c:pt idx="26">
                  <c:v>2</c:v>
                </c:pt>
                <c:pt idx="27">
                  <c:v>0</c:v>
                </c:pt>
                <c:pt idx="28">
                  <c:v>5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2E5-407F-850B-7729DB20FF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1668008"/>
        <c:axId val="451659152"/>
      </c:lineChart>
      <c:catAx>
        <c:axId val="451668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659152"/>
        <c:crosses val="autoZero"/>
        <c:auto val="1"/>
        <c:lblAlgn val="ctr"/>
        <c:lblOffset val="100"/>
        <c:noMultiLvlLbl val="0"/>
      </c:catAx>
      <c:valAx>
        <c:axId val="45165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668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42099</c:v>
                </c:pt>
                <c:pt idx="1">
                  <c:v>402949</c:v>
                </c:pt>
                <c:pt idx="2">
                  <c:v>353621</c:v>
                </c:pt>
                <c:pt idx="3">
                  <c:v>84167</c:v>
                </c:pt>
                <c:pt idx="4">
                  <c:v>22694</c:v>
                </c:pt>
                <c:pt idx="5">
                  <c:v>6351</c:v>
                </c:pt>
                <c:pt idx="6">
                  <c:v>5036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E3-4208-A106-A627445001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11821</c:v>
                </c:pt>
                <c:pt idx="1">
                  <c:v>93091</c:v>
                </c:pt>
                <c:pt idx="2">
                  <c:v>89240</c:v>
                </c:pt>
                <c:pt idx="3">
                  <c:v>20503</c:v>
                </c:pt>
                <c:pt idx="4">
                  <c:v>5225</c:v>
                </c:pt>
                <c:pt idx="5">
                  <c:v>1832</c:v>
                </c:pt>
                <c:pt idx="6">
                  <c:v>1848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E3-4208-A106-A627445001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1679488"/>
        <c:axId val="451671944"/>
      </c:barChart>
      <c:catAx>
        <c:axId val="451679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671944"/>
        <c:crosses val="autoZero"/>
        <c:auto val="1"/>
        <c:lblAlgn val="ctr"/>
        <c:lblOffset val="100"/>
        <c:noMultiLvlLbl val="0"/>
      </c:catAx>
      <c:valAx>
        <c:axId val="451671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679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45-54</c:v>
                </c:pt>
                <c:pt idx="3">
                  <c:v>35-44</c:v>
                </c:pt>
                <c:pt idx="4">
                  <c:v>55-64</c:v>
                </c:pt>
                <c:pt idx="5">
                  <c:v>65+</c:v>
                </c:pt>
                <c:pt idx="6">
                  <c:v>13-17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496179</c:v>
                </c:pt>
                <c:pt idx="1">
                  <c:v>443022</c:v>
                </c:pt>
                <c:pt idx="2">
                  <c:v>27967</c:v>
                </c:pt>
                <c:pt idx="3">
                  <c:v>104841</c:v>
                </c:pt>
                <c:pt idx="4">
                  <c:v>8203</c:v>
                </c:pt>
                <c:pt idx="5">
                  <c:v>6900</c:v>
                </c:pt>
                <c:pt idx="6">
                  <c:v>53932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45-4445-9388-A139EE723A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80</c:v>
                </c:pt>
                <c:pt idx="1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89-47C5-93C4-041FE436EE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8FEA3-8DC2-457E-BC3E-5FDD97E85E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1E06E8-D88A-440C-AC50-258E27EF41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PPC</a:t>
            </a:r>
          </a:p>
        </p:txBody>
      </p:sp>
    </p:spTree>
    <p:extLst>
      <p:ext uri="{BB962C8B-B14F-4D97-AF65-F5344CB8AC3E}">
        <p14:creationId xmlns:p14="http://schemas.microsoft.com/office/powerpoint/2010/main" val="4020011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8AFAC-4E41-434A-965F-63E589CF8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71A49F-E5F6-4AF5-BE10-2F38754D95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40105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4166558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8091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47167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3711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92232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2740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60022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53224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80275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0134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6901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83745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5627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69061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0108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46828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80781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0731812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1005278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35764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86027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50508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16294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6125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7898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64837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9819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53191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9534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4975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0731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56197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0955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4701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48163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02560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15719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5265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1286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1911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80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A6DB22-EDBA-4D7A-B236-F8C4266791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195974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B34FB-95C3-427F-8844-C5A7D195B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F9F9BA-BB65-4C21-B48E-355910BE52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6498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31358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15347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07610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0026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09062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40421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7197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0925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11482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8270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35291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121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21374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97489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82055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56722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67618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1722953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15971254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80352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17347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9042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5111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7350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76864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6646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75003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4315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06861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50449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6881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3718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02771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72304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00167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43313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6925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939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6887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3704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747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231357.46666667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4392.5666666667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119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4BE92-9819-4FE3-8251-C45418AA4F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4259782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57DCB-78E7-4BD9-B92F-F27CEFCBB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283109-7C01-484D-9514-E225EA9E87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1677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412717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80041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9565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94861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7203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37618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65721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7213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65108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5226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71346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62445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0566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25490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74182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0982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42446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6855195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1625817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95157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11506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16852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34524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3924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7205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75227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6287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83091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27751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3199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8824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93971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1797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86689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67442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8403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86193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60540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4959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8655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25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Haqdaar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156094.96666667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33.766666666667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343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EB649D-D420-46D6-9DD6-1B72995E6E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497186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30D5A-0069-493D-9CAE-9EE227E60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EBCEBA-A1E4-4B19-83B0-06EDDA6886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2759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618592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8891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40947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4628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7162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49345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34249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29727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09452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9954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58812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66988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4205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0311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00119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941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01453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9676099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3474653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7478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6107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96722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5978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64467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13466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64070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7963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08197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13323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72815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3720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16883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84952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20622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6109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45577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4992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48237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5454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19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418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Hamara Paigham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ہمارا پیغام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125326.73333333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357.63333333333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82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C08852-C11A-430D-9976-39B0A9A719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3231744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2BF8B-549A-4BF6-9E2D-A54DFFAD0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667220-2CB2-4B9A-AC4B-44EABC5DB4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3544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6114230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5590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575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49790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2329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4621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8235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15027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4635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8484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3206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22553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4134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6140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08128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2422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66290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7944070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18377681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9048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7860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854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82661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76537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89047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36280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70240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5244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84906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9818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15628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49976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76133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10341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35759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20007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12407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2520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8829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4087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603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PurAzm 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95454.233333333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17684.933333333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7191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3EA4E-9E48-4EA6-96CC-DC3664B0DD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431720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40035-14E8-4E76-8D6C-A9A4DB145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5CA034-D78E-432C-A022-C0E4F96FC0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29218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6433405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84417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42859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69899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7394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37393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7995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4971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9618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2478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6826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81538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1117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25161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8017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7270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3537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3399861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1799199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05217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45301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147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2193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4871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5556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8056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30155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8947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74539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5627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31075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8307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65578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5105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55694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4967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39978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17800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0155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9805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83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PurAzm Awards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72436.033333333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11746.633333333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328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0C014C-7231-4457-BF49-2D9901B819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1265690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66B5B-071D-499C-97D5-358B59EB8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70F049-05B1-4DCF-8C5B-5F05C8E915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2386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6992765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8704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2194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7157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8484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358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382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01677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56171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10508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7574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08056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40480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0901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4213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4841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0746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4794543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19216368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37557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8412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20265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2085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3145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92043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9930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34892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2067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10768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7652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7258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7173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9312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1797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93005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856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10443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37410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80241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2637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348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Surgical Strike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46205.6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695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874566-3C3B-4E69-AC19-7A67597CF8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3644393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206D4-A4D1-4431-9A5D-948630FDA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D7F43E-21D9-4F01-860C-2E6898A4CA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6715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593023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05793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49078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80534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69933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50004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4010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8253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4608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91655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77698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7070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42801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0933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37627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46700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7262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7803877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28486976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0469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8389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06452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25099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84059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0893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73520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86549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7724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44201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78473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80410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54198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00506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92622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88982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0810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4121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82746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77667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7505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829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PurAmn 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13915.9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225.63333333333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075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F95AF3-C3DB-4593-BDE6-116D7757D3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358059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248F4-1B17-41D6-85BE-BED13720D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BA06C7-5B8C-4AD6-A8A2-28073D4A3A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7216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12793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0481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0846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52375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95948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17806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34771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85936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1026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747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3828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47114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628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90311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8638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5226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57359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1439643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34591435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6427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68807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49324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7464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8752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6902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43300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73731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39081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3432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09129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22747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13081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82666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0721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3889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7318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81950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44940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79988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7159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340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Media Gardi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7224.1333333333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83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7B2D7F-F6E4-46A0-9AED-DD460B2206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1557222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87C11-4152-45C8-AA09-063416DF6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BD71C0-1ED3-4A13-9BCF-8AB71BD9B1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3995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6069714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13256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5317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30174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83666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73487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29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42448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09869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767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7076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5885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82793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38167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5312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2245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84156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9541685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29458727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55070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64154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6224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49988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42980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5754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8692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895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98327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86500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1480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99709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0882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12880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99129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04957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151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0764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84133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1789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9012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224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Hamari Zimadari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4887.9666666667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728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439AA6-3EE4-4EE1-B06A-82023C5C93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2875272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BE7BB-B0E6-4B41-B32A-37C783CF5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150F71-A8F2-4D3E-B34A-1DD37126DD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7206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4116876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9871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85120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1416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55057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26216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29979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7150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88848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01450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05145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4968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7499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5768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56550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9781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36924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8096259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34283140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64735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75349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71301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990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89227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33133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7146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6678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67685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8130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3531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5740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5613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97374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64868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6416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5139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04733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85577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13721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1476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642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1884.7666666667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66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FDEACA-E75E-4267-8C72-F14B6159E5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2542926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AB4C5-1C29-4323-8160-7141A3FD8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687D57-911E-430B-AEE6-C05B49F382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69439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5D0520-DB9E-43C9-8494-BDDC0F439E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171AE3-6A22-4E27-8D51-4E066C5EC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9890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E8A1C-78C2-4B59-83A6-F0F04BAFA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087132-5F44-4A0C-9421-8444A2ADB7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45274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B22E9-C22F-48A2-B2F6-6E21B75F4E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10945-0E6A-4058-BD2E-5F9328C77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791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88428-8F29-489C-AAD5-D62124D84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FE2A28-8DFD-447F-913F-3C45685041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59335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DBA24A-2D30-4256-950C-985684F510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B64D37-0AF4-410F-A77A-48CBEE3C3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262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36B2F-1F83-4463-AA69-A26707EE7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E0D226-65E0-497D-A21F-D86E632282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63905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C75C7D-E06D-483D-BD6F-6CA468B303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7AC3E-4E1E-43EC-B26A-8A84AA3A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918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C9B6F-7A12-4282-AE9C-31C9D225A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5F3115-1795-466E-9FFA-22088C95BF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0303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2982049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991543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794205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477386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18527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438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1020793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89.898581586517 %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149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3.3882169346558 %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261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1.4480041285995 %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891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1.2992582963891 %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663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0.42413258018096 %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845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0.31457673928704 %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578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0.25794940351953 %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9427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E5B521-B1AF-4D3B-87DC-073D0E85C5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869468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05EB5-801A-4D74-AC49-792F82AD0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8A4A4D-4738-477C-8CAA-D8D4D77969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1807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2801506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104675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512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805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900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95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808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977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922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Luxembourg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14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C2D89F-6A81-420E-B6A4-68E0EEA06A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33686718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7DDB7-9791-42D9-9EF5-440A52856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Age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C9D9D0-21A1-4B48-A236-EF2B415016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74387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96024-E9C9-44DF-B53D-3D05CCAE90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CA075B-B12D-4D75-80E3-77C4589DC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3900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786BF-06C9-4706-AE3C-819005EE6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Male vs Female Ratio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647CA1-54DE-4A0D-A4A2-AC09B159A1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43625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F0812C-503F-4612-B759-4B62B5B1F4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E7F4F-6527-4721-B126-02E802E38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4585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557B8-B4ED-4DC7-B2A6-49B0EFD3B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 Table | All Pages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AEBEB0-129A-4169-818D-C953543CA5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5580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16910987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32045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31953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22920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34105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23247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74105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74096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3648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46200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55254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3076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506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06.11.2019 18:00:23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05.12.2019 13:12:19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Though Pakistanis are doing wonders around the world, but some of their habits as a nation to change.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https://scontent.xx.fbcdn.net/v/t15.5256-10/s720x720/49860638_2203887099679132_1200643710866423808_n.jpg?_nc_cat=108&amp;_nc_ohc=LN8ji61jnrQAQlqY8HpLonvtv854Su4Q9pI2GGMztsbsaGPoIvUS6AWDw&amp;_nc_ht=scontent.xx&amp;oh=cf0833d38fb631e02fa9a883b7e1ead2&amp;oe=5E4003E7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http://www.facebook.com/permalink.php?story_fbid=3339138682793135&amp;id=2118705238169825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762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FC48BC-BEA0-4EDC-BB14-4E56D0F20E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40541043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0ECEA-A90F-40B4-A8C9-EBDBB2B64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 Table | All Pages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30A196-CAB6-42BB-8E23-302848B71C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6093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9804227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63966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591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10649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51904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03320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27705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96703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33286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48225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40291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6711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839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Surgical Strike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29.11.2019 23:36:40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06.12.2019 13:14:44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https://scontent.xx.fbcdn.net/v/t1.0-9/s720x720/78110882_443995179649356_9023993603365535744_o.jpg?_nc_cat=101&amp;_nc_ohc=hVoZqSmU_iMAQnbg3HVZVqCoXZ7YEyzujLtgu-RkqjnAYL4rZPMt-m45w&amp;_nc_ht=scontent.xx&amp;oh=b421508585f972bf876f1a3c401b027f&amp;oe=5E73EDF5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http://www.facebook.com/permalink.php?story_fbid=443995209649353&amp;id=287139115334964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061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03D674-5A40-4EF3-9868-0240AB2A8E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17639045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E3008-0873-4A9D-A599-0A96D4068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 Table | All Pages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5EF5FD-9036-4C31-AAE1-7BFC2CE92D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579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6202900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54984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9330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50483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62391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54303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01259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23679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93529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05618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1933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215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00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Media Gardi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21.11.2019 17:16:25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25.11.2019 13:20:13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Another day, another hate campaign against Pakistani journalists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https://external.xx.fbcdn.net/safe_image.php?d=AQBvwsMO52GwXhUq&amp;w=720&amp;h=720&amp;url=https%3A%2F%2Fmediagardi.com%2Fwp-content%2Fuploads%2F2019%2F11%2FFeature-image.jpg&amp;cfs=1&amp;_nc_hash=AQA4PtZXjPtJMpkr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http://www.facebook.com/permalink.php?story_fbid=550596308849854&amp;id=377517549491065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373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5D8C0-F2C2-4F54-BAC7-E9F858FD4E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36258899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B9C09-F73A-45AD-8A4B-8A3B4EA15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 Table | All Pages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6868C0-B620-452B-AB0D-973C5A56E8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4181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037782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24937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39207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55800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80925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26634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09174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86507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64237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35189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21037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6944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073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PurAzm 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13.11.2019 16:10:37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01.12.2019 13:06:51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Participants of CVE Regional Media Training held in Islamabad. 
For more details, please visit our
website http://purazm.gov.pk/
Follow us on Twitter: PurAzmAwards
Follow us on Instagram: PurAzmAwards
#PurAzmPakistan #PurAzmAwards2020 #Pakistan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https://scontent.xx.fbcdn.net/v/t1.0-9/p720x720/74487506_2385118491750601_7084083697556652032_n.jpg?_nc_cat=102&amp;_nc_ohc=NK67Fucca9gAQnOgF8k8FSGgYw_M_rfYr3g7ikRzfbHwyyfpq-3qkNCuA&amp;_nc_ht=scontent.xx&amp;oh=d6351333ded974f5c3fb50541d5c5f4c&amp;oe=5E885EF2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http://www.facebook.com/permalink.php?story_fbid=2385120231750427&amp;id=1449415415320918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7644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F998F1-27EC-4682-A3E4-E8BEDA8228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8348427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A644A-A6EF-4E6F-943C-E1F8F2D99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 Table | All Pages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1ACC1D-7F39-4300-A3FB-4011200044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2285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3945174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03419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24686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0204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67051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12116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20498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19837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815293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21227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44189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673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504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PurAzm Awards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10.11.2019 14:18:08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28.11.2019 13:13:13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Greetings to everyone on the occasion of Eid Milad un Nabi‬⁩.
#PurAzmAwards2020 #PurAzm #Pakistan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https://scontent.xx.fbcdn.net/v/t15.5256-10/s720x720/73113993_969123936776665_555316679844823040_n.jpg?_nc_cat=103&amp;_nc_ohc=WI0o3xGBrFsAQkZ1XwVnmAlphHDCIwj7nonc2qlZnDJFsWR5bv21ekq7Q&amp;_nc_ht=scontent.xx&amp;oh=1ef2a2d421a807a794b1d0801786582e&amp;oe=5E418F51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http://www.facebook.com/permalink.php?story_fbid=794607224310768&amp;id=157239394714224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861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67668-5A30-45CA-B615-23CD7DCC9B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86420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280DA-C40C-450D-A57D-A21A53725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 Table | All Pages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37E1B2-C774-4A05-A700-31C15CBCF2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8265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3178834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1696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22457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98811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183676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35027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5593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397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82443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20187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14977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5509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693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purazmawards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13.11.2019 16:12:01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06.12.2019 09:09:09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Participants of CVE Regional Media Training held in Islamabad. 
For more details, please visit our
website http://purazm.gov.pk/
#PurAzmPakistan #PurAzmAwards2020 #Pakistan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https://www.instagram.com/p/B4zbDu0h5nF/media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https://www.instagram.com/p/B4zbDu0h5nF/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064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A70485-8CBC-4CEA-8A87-11486CD142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2592287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7C1FB-78D1-4744-BE08-6716607FD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 Table | All Pages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D78191-F3CC-45EA-9173-C8DCCB509B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9539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8950862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12627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71913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0900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59739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97176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25383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11865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30888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91926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20556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284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737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12.11.2019 12:48:52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14.11.2019 13:17:20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UPDATE: The deadline for research proposals for ICMC 2020 has been extended till Wednesday, November 20th,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http://www.facebook.com/permalink.php?story_fbid=2790235931007792&amp;id=2234648476566543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700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PurAzm 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09.11.2019 14:19:25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12.11.2019 23:21:41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Paying tribute to the poet of Nation, Allama Muhammad Iqbal
#PurAzm #Pakistan #IqbalDay https://t.co/xhXFWRlZnG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https://twitter.com/766512744677998592/status/1193095738802233345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932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9A0B1F-B0FB-4F38-BE64-06A8072849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165108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FC202-F610-46A4-8C9C-2E569AB3E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C1799E-C01E-450F-8937-06CEBAB691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9313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827137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96343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40554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93913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99961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26147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88324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64057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16420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95448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86492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06294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22109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60553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9361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Dark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Frequency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CPC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614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PurAzm Awards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25674.74 PKR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7704.55 PKR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1.6507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847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PurAzm 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33731.66 PKR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23167 PKR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1.6855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141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9CC820-37C2-44A3-9ED1-50E99F8D5E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4864630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2569</Words>
  <Application>Microsoft Office PowerPoint</Application>
  <PresentationFormat>On-screen Show (4:3)</PresentationFormat>
  <Paragraphs>1182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Calibri</vt:lpstr>
      <vt:lpstr>Arial</vt:lpstr>
      <vt:lpstr>quintly_template</vt:lpstr>
      <vt:lpstr>PPC</vt:lpstr>
      <vt:lpstr>Facebook Key Metrics Table | All Pages - 1 of 11</vt:lpstr>
      <vt:lpstr>Facebook Key Metrics Table | All Pages - 2 of 11</vt:lpstr>
      <vt:lpstr>Facebook Key Metrics Table | All Pages - 3 of 11</vt:lpstr>
      <vt:lpstr>Facebook Key Metrics Table | All Pages - 4 of 11</vt:lpstr>
      <vt:lpstr>Facebook Key Metrics Table | All Pages - 5 of 11</vt:lpstr>
      <vt:lpstr>Facebook Key Metrics Table | All Pages - 6 of 11</vt:lpstr>
      <vt:lpstr>Facebook Key Metrics Table | All Pages - 7 of 11</vt:lpstr>
      <vt:lpstr>Facebook Key Metrics Table | All Pages - 8 of 11</vt:lpstr>
      <vt:lpstr>Facebook Key Metrics Table | All Pages - 9 of 11</vt:lpstr>
      <vt:lpstr>Facebook Key Metrics Table | All Pages - 10 of 11</vt:lpstr>
      <vt:lpstr>Facebook Key Metrics Table | All Pages - 11 of 11</vt:lpstr>
      <vt:lpstr>Facebook Reach | All Pages</vt:lpstr>
      <vt:lpstr>Facebook Total Engagements | All Pages</vt:lpstr>
      <vt:lpstr>Facebook Video Views | All Pages</vt:lpstr>
      <vt:lpstr>Facebook Fan Demographics | All Pages</vt:lpstr>
      <vt:lpstr>Facebook Fans By Country Table | All Pages</vt:lpstr>
      <vt:lpstr>Facebook Reach By Country Table | All Pages</vt:lpstr>
      <vt:lpstr>Facebook Fan Age Distribution | All Pages</vt:lpstr>
      <vt:lpstr>Facebook Male vs Female Ratio | All Pages</vt:lpstr>
      <vt:lpstr>Overall Top Post Table | All Pages - 1 of 7</vt:lpstr>
      <vt:lpstr>Overall Top Post Table | All Pages - 2 of 7</vt:lpstr>
      <vt:lpstr>Overall Top Post Table | All Pages - 3 of 7</vt:lpstr>
      <vt:lpstr>Overall Top Post Table | All Pages - 4 of 7</vt:lpstr>
      <vt:lpstr>Overall Top Post Table | All Pages - 5 of 7</vt:lpstr>
      <vt:lpstr>Overall Top Post Table | All Pages - 6 of 7</vt:lpstr>
      <vt:lpstr>Overall Top Post Table | All Pages - 7 of 7</vt:lpstr>
      <vt:lpstr>Facebook Ads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PPC</dc:title>
  <dc:creator>Frederik Peiniger</dc:creator>
  <cp:lastModifiedBy>Frederik Peiniger</cp:lastModifiedBy>
  <cp:revision>1</cp:revision>
  <dcterms:created xsi:type="dcterms:W3CDTF">2019-12-06T14:47:38Z</dcterms:created>
  <dcterms:modified xsi:type="dcterms:W3CDTF">2019-12-06T14:48:54Z</dcterms:modified>
</cp:coreProperties>
</file>