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797CB-BB85-4604-B321-AD2126909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EB082-8F8D-4932-9A6E-F81157580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024702"/>
              </p:ext>
            </p:extLst>
          </p:nvPr>
        </p:nvGraphicFramePr>
        <p:xfrm>
          <a:off x="457200" y="1731963"/>
          <a:ext cx="8372856" cy="704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71541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8260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8156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8263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0153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9286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7132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1537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6721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5632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0415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6503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181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9252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5784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6174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868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9010087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203113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2748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4851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214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3049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9316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8433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4819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8680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966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110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125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2280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70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4195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210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6464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9629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001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0716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2791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6689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4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Hamara Paigham </a:t>
                      </a:r>
                      <a:r>
                        <a:rPr lang="ar-AE" sz="1000"/>
                        <a:t>ہمارا پیغام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129929.28571429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35729.866666667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282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C63A43-8145-40AC-9B85-00783F81A9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6046841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137</Words>
  <Application>Microsoft Office PowerPoint</Application>
  <PresentationFormat>On-screen Show (4:3)</PresentationFormat>
  <Paragraphs>82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Hamara Paigham ہمارا پیغام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Hamara Paigham ہمارا پیغام</dc:title>
  <dc:creator>Frederik Peiniger</dc:creator>
  <cp:lastModifiedBy>Frederik Peiniger</cp:lastModifiedBy>
  <cp:revision>1</cp:revision>
  <dcterms:created xsi:type="dcterms:W3CDTF">2019-11-07T11:34:19Z</dcterms:created>
  <dcterms:modified xsi:type="dcterms:W3CDTF">2019-11-07T11:34:46Z</dcterms:modified>
</cp:coreProperties>
</file>