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92654</c:v>
                </c:pt>
                <c:pt idx="1">
                  <c:v>36412</c:v>
                </c:pt>
                <c:pt idx="2">
                  <c:v>52497</c:v>
                </c:pt>
                <c:pt idx="3">
                  <c:v>39763</c:v>
                </c:pt>
                <c:pt idx="4">
                  <c:v>8466</c:v>
                </c:pt>
                <c:pt idx="5">
                  <c:v>6719</c:v>
                </c:pt>
                <c:pt idx="6">
                  <c:v>4357</c:v>
                </c:pt>
                <c:pt idx="7">
                  <c:v>1938</c:v>
                </c:pt>
                <c:pt idx="8">
                  <c:v>1166</c:v>
                </c:pt>
                <c:pt idx="9">
                  <c:v>2780</c:v>
                </c:pt>
                <c:pt idx="10">
                  <c:v>1499</c:v>
                </c:pt>
                <c:pt idx="11">
                  <c:v>993</c:v>
                </c:pt>
                <c:pt idx="12">
                  <c:v>1108</c:v>
                </c:pt>
                <c:pt idx="13">
                  <c:v>730</c:v>
                </c:pt>
                <c:pt idx="14">
                  <c:v>1880</c:v>
                </c:pt>
                <c:pt idx="15">
                  <c:v>1545</c:v>
                </c:pt>
                <c:pt idx="16">
                  <c:v>779</c:v>
                </c:pt>
                <c:pt idx="17">
                  <c:v>674</c:v>
                </c:pt>
                <c:pt idx="18">
                  <c:v>640</c:v>
                </c:pt>
                <c:pt idx="19">
                  <c:v>475</c:v>
                </c:pt>
                <c:pt idx="20">
                  <c:v>497</c:v>
                </c:pt>
                <c:pt idx="21">
                  <c:v>468</c:v>
                </c:pt>
                <c:pt idx="22">
                  <c:v>429</c:v>
                </c:pt>
                <c:pt idx="23">
                  <c:v>428</c:v>
                </c:pt>
                <c:pt idx="24">
                  <c:v>369</c:v>
                </c:pt>
                <c:pt idx="25">
                  <c:v>450</c:v>
                </c:pt>
                <c:pt idx="26">
                  <c:v>542</c:v>
                </c:pt>
                <c:pt idx="27">
                  <c:v>439</c:v>
                </c:pt>
                <c:pt idx="28">
                  <c:v>419</c:v>
                </c:pt>
                <c:pt idx="29">
                  <c:v>346</c:v>
                </c:pt>
                <c:pt idx="30">
                  <c:v>383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54-4202-A084-8460917E05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025256"/>
        <c:axId val="312025584"/>
      </c:lineChart>
      <c:catAx>
        <c:axId val="3120252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25584"/>
        <c:crosses val="autoZero"/>
        <c:auto val="1"/>
        <c:lblAlgn val="ctr"/>
        <c:lblOffset val="100"/>
        <c:noMultiLvlLbl val="0"/>
      </c:catAx>
      <c:valAx>
        <c:axId val="3120255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25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Total Engagements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Hamara Paigham ہمارا پیغام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8A-4600-972F-407BD58FFBC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12029520"/>
        <c:axId val="312026896"/>
      </c:barChart>
      <c:catAx>
        <c:axId val="312029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26896"/>
        <c:crosses val="autoZero"/>
        <c:auto val="1"/>
        <c:lblAlgn val="ctr"/>
        <c:lblOffset val="100"/>
        <c:noMultiLvlLbl val="0"/>
      </c:catAx>
      <c:valAx>
        <c:axId val="3120268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29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Hamara Paigham ہمارا پیغام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01.10.2019</c:v>
                </c:pt>
                <c:pt idx="1">
                  <c:v>02.10.2019</c:v>
                </c:pt>
                <c:pt idx="2">
                  <c:v>03.10.2019</c:v>
                </c:pt>
                <c:pt idx="3">
                  <c:v>04.10.2019</c:v>
                </c:pt>
                <c:pt idx="4">
                  <c:v>05.10.2019</c:v>
                </c:pt>
                <c:pt idx="5">
                  <c:v>06.10.2019</c:v>
                </c:pt>
                <c:pt idx="6">
                  <c:v>07.10.2019</c:v>
                </c:pt>
                <c:pt idx="7">
                  <c:v>08.10.2019</c:v>
                </c:pt>
                <c:pt idx="8">
                  <c:v>09.10.2019</c:v>
                </c:pt>
                <c:pt idx="9">
                  <c:v>10.10.2019</c:v>
                </c:pt>
                <c:pt idx="10">
                  <c:v>11.10.2019</c:v>
                </c:pt>
                <c:pt idx="11">
                  <c:v>12.10.2019</c:v>
                </c:pt>
                <c:pt idx="12">
                  <c:v>13.10.2019</c:v>
                </c:pt>
                <c:pt idx="13">
                  <c:v>14.10.2019</c:v>
                </c:pt>
                <c:pt idx="14">
                  <c:v>15.10.2019</c:v>
                </c:pt>
                <c:pt idx="15">
                  <c:v>16.10.2019</c:v>
                </c:pt>
                <c:pt idx="16">
                  <c:v>17.10.2019</c:v>
                </c:pt>
                <c:pt idx="17">
                  <c:v>18.10.2019</c:v>
                </c:pt>
                <c:pt idx="18">
                  <c:v>19.10.2019</c:v>
                </c:pt>
                <c:pt idx="19">
                  <c:v>20.10.2019</c:v>
                </c:pt>
                <c:pt idx="20">
                  <c:v>21.10.2019</c:v>
                </c:pt>
                <c:pt idx="21">
                  <c:v>22.10.2019</c:v>
                </c:pt>
                <c:pt idx="22">
                  <c:v>23.10.2019</c:v>
                </c:pt>
                <c:pt idx="23">
                  <c:v>24.10.2019</c:v>
                </c:pt>
                <c:pt idx="24">
                  <c:v>25.10.2019</c:v>
                </c:pt>
                <c:pt idx="25">
                  <c:v>26.10.2019</c:v>
                </c:pt>
                <c:pt idx="26">
                  <c:v>27.10.2019</c:v>
                </c:pt>
                <c:pt idx="27">
                  <c:v>28.10.2019</c:v>
                </c:pt>
                <c:pt idx="28">
                  <c:v>29.10.2019</c:v>
                </c:pt>
                <c:pt idx="29">
                  <c:v>30.10.2019</c:v>
                </c:pt>
                <c:pt idx="30">
                  <c:v>31.10.2019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39340</c:v>
                </c:pt>
                <c:pt idx="1">
                  <c:v>13615</c:v>
                </c:pt>
                <c:pt idx="2">
                  <c:v>18842</c:v>
                </c:pt>
                <c:pt idx="3">
                  <c:v>13922</c:v>
                </c:pt>
                <c:pt idx="4">
                  <c:v>2027</c:v>
                </c:pt>
                <c:pt idx="5">
                  <c:v>1687</c:v>
                </c:pt>
                <c:pt idx="6">
                  <c:v>1167</c:v>
                </c:pt>
                <c:pt idx="7">
                  <c:v>499</c:v>
                </c:pt>
                <c:pt idx="8">
                  <c:v>273</c:v>
                </c:pt>
                <c:pt idx="9">
                  <c:v>835</c:v>
                </c:pt>
                <c:pt idx="10">
                  <c:v>370</c:v>
                </c:pt>
                <c:pt idx="11">
                  <c:v>246</c:v>
                </c:pt>
                <c:pt idx="12">
                  <c:v>257</c:v>
                </c:pt>
                <c:pt idx="13">
                  <c:v>184</c:v>
                </c:pt>
                <c:pt idx="14">
                  <c:v>697</c:v>
                </c:pt>
                <c:pt idx="15">
                  <c:v>402</c:v>
                </c:pt>
                <c:pt idx="16">
                  <c:v>232</c:v>
                </c:pt>
                <c:pt idx="17">
                  <c:v>180</c:v>
                </c:pt>
                <c:pt idx="18">
                  <c:v>152</c:v>
                </c:pt>
                <c:pt idx="19">
                  <c:v>135</c:v>
                </c:pt>
                <c:pt idx="20">
                  <c:v>104</c:v>
                </c:pt>
                <c:pt idx="21">
                  <c:v>91</c:v>
                </c:pt>
                <c:pt idx="22">
                  <c:v>91</c:v>
                </c:pt>
                <c:pt idx="23">
                  <c:v>199</c:v>
                </c:pt>
                <c:pt idx="24">
                  <c:v>83</c:v>
                </c:pt>
                <c:pt idx="25">
                  <c:v>72</c:v>
                </c:pt>
                <c:pt idx="26">
                  <c:v>0</c:v>
                </c:pt>
                <c:pt idx="27">
                  <c:v>3</c:v>
                </c:pt>
                <c:pt idx="28">
                  <c:v>121</c:v>
                </c:pt>
                <c:pt idx="29">
                  <c:v>80</c:v>
                </c:pt>
                <c:pt idx="30">
                  <c:v>161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976-4A6C-8C49-C5388E467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028864"/>
        <c:axId val="312032144"/>
      </c:lineChart>
      <c:catAx>
        <c:axId val="31202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32144"/>
        <c:crosses val="autoZero"/>
        <c:auto val="1"/>
        <c:lblAlgn val="ctr"/>
        <c:lblOffset val="100"/>
        <c:noMultiLvlLbl val="0"/>
      </c:catAx>
      <c:valAx>
        <c:axId val="312032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2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12811</c:v>
                </c:pt>
                <c:pt idx="1">
                  <c:v>40536</c:v>
                </c:pt>
                <c:pt idx="2">
                  <c:v>34954</c:v>
                </c:pt>
                <c:pt idx="3">
                  <c:v>8951</c:v>
                </c:pt>
                <c:pt idx="4">
                  <c:v>1423</c:v>
                </c:pt>
                <c:pt idx="5">
                  <c:v>320</c:v>
                </c:pt>
                <c:pt idx="6">
                  <c:v>375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4A3-4F76-97D2-4B6ACB3246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5186</c:v>
                </c:pt>
                <c:pt idx="1">
                  <c:v>21742</c:v>
                </c:pt>
                <c:pt idx="2">
                  <c:v>27695</c:v>
                </c:pt>
                <c:pt idx="3">
                  <c:v>7610</c:v>
                </c:pt>
                <c:pt idx="4">
                  <c:v>557</c:v>
                </c:pt>
                <c:pt idx="5">
                  <c:v>136</c:v>
                </c:pt>
                <c:pt idx="6">
                  <c:v>248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4A3-4F76-97D2-4B6ACB324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2035424"/>
        <c:axId val="312036080"/>
      </c:barChart>
      <c:catAx>
        <c:axId val="312035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36080"/>
        <c:crosses val="autoZero"/>
        <c:auto val="1"/>
        <c:lblAlgn val="ctr"/>
        <c:lblOffset val="100"/>
        <c:noMultiLvlLbl val="0"/>
      </c:catAx>
      <c:valAx>
        <c:axId val="312036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0354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18-24</c:v>
                </c:pt>
                <c:pt idx="1">
                  <c:v>25-34</c:v>
                </c:pt>
                <c:pt idx="2">
                  <c:v>13-17</c:v>
                </c:pt>
                <c:pt idx="3">
                  <c:v>45-54</c:v>
                </c:pt>
                <c:pt idx="4">
                  <c:v>35-44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62288</c:v>
                </c:pt>
                <c:pt idx="1">
                  <c:v>62665</c:v>
                </c:pt>
                <c:pt idx="2">
                  <c:v>17998</c:v>
                </c:pt>
                <c:pt idx="3">
                  <c:v>1985</c:v>
                </c:pt>
                <c:pt idx="4">
                  <c:v>16581</c:v>
                </c:pt>
                <c:pt idx="5">
                  <c:v>457</c:v>
                </c:pt>
                <c:pt idx="6">
                  <c:v>624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CEA-4275-852E-9B2EF974D1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Male</c:v>
                </c:pt>
                <c:pt idx="1">
                  <c:v>Female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61</c:v>
                </c:pt>
                <c:pt idx="1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9C-47F1-BAF5-B546A22D5F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47924-BBE5-449B-B0F2-A5E90D471B7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C0C3D1-2BF5-40A8-9E11-520CA2CAB4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PPC</a:t>
            </a:r>
          </a:p>
        </p:txBody>
      </p:sp>
    </p:spTree>
    <p:extLst>
      <p:ext uri="{BB962C8B-B14F-4D97-AF65-F5344CB8AC3E}">
        <p14:creationId xmlns:p14="http://schemas.microsoft.com/office/powerpoint/2010/main" val="4579540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4A251C-6CB5-4661-A133-B4896EB6E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F5D7FD-B2E9-4749-A473-B28575E8ECB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719901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8280">
                  <a:extLst>
                    <a:ext uri="{9D8B030D-6E8A-4147-A177-3AD203B41FA5}">
                      <a16:colId xmlns:a16="http://schemas.microsoft.com/office/drawing/2014/main" val="38015863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386206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42022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07444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92025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14705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606757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863039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62435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169816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919206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36684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568932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283674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86021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12630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24438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50318643"/>
                    </a:ext>
                  </a:extLst>
                </a:gridCol>
                <a:gridCol w="249936">
                  <a:extLst>
                    <a:ext uri="{9D8B030D-6E8A-4147-A177-3AD203B41FA5}">
                      <a16:colId xmlns:a16="http://schemas.microsoft.com/office/drawing/2014/main" val="1950777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13322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164728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16193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544639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7042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18829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366194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27904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9657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16764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868645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21160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052556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278849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97165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853299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55110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554603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6218912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18043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83042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Page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Post 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5302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Hamara Paigham </a:t>
                      </a:r>
                      <a:r>
                        <a:rPr lang="ar-AE" sz="1000"/>
                        <a:t>ہمارا پیغام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162598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128024.51612903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291753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8446.6129032258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96067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42250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EB19C-147B-47E5-B07E-585E4834F3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3467365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1182E-C749-44F6-A5FA-FACF616784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EE69964-342E-468D-8621-24FF23D3B9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35799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2A8302-9B2E-4747-921B-6D836705C9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71BAA9-1C77-4A55-9EEA-8C15FA94B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30811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95C433-2389-4CCC-8E18-EF99EFFB2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Total Engagements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B434BE-084C-47AB-9E40-510CD52C7A5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017912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FBCA06-602D-4E0E-853C-B53AE6AA61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B3517-9C78-46A8-AA2D-497C48865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82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1CBD1C-4BD7-4899-A493-9BA9DAF80B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Video Views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0D6D4E-0B12-479D-9805-97B1802FFB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785665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B8D006-34F1-4B81-99D1-3E4CFF177B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4AE14-CE35-44E2-8BBC-C1958D1E2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22990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9D4E0-C4EF-4FFA-85F0-464B06D81D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9FA6DB9-1006-4662-8EE6-D7C7749A45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27609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41BD44-3B36-42D8-8D01-C1FE412FBA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0FC3CD-9D84-4AFF-BF58-184D1C7BF9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75627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611674-0E6E-47BD-8903-9622262AB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72D3762-F7A6-4795-811A-368236EA8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05528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06509140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46607856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5673796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7801639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319591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4606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97.891258599259 %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615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0.67686476242047 %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3097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0.66271213556986 %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6518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Afghanistan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0.073839792264051 %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840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0.068301807844247 %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5409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0.063379155026644 %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451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0.061533160220043 %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8144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C048D8-6F8B-4F62-9C1E-2BDA839E49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29596840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CED63B-6402-4D70-81FB-7CA55B34B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0BE0BE-EDAE-42FB-B96A-21C95BC54C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297955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9892005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4308138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271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900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Saudi Arabia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414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243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009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135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26901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889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48A273-9BD7-4F08-90D4-A2E7AFF123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18317317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2110D1-4817-4FFD-9D20-E8E12BB208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Age Distribution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56A96A1-3F89-4707-9259-B544E97E27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5109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7016A-D928-4CB5-96D0-AE32B424FC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613B1E-A938-405B-9165-FC7869C03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4249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267FA-C691-4385-98B7-D1F5BCCEA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Male vs Female Ratio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BC1009-3E27-4B1C-AD7F-A01F448FE6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458423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1AE219-3FFD-435A-8F58-FFEFAA70FC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24EDD5-26C2-455B-A034-649FF3092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9161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468A37-B8F3-46F9-9375-8FB63B11D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Top Post Table | Hamara Paigham </a:t>
            </a:r>
            <a:r>
              <a:rPr lang="ar-AE"/>
              <a:t>ہمارا پیغام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6B01150-0D0F-48A4-9250-3940A0A8127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53957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6072">
                  <a:extLst>
                    <a:ext uri="{9D8B030D-6E8A-4147-A177-3AD203B41FA5}">
                      <a16:colId xmlns:a16="http://schemas.microsoft.com/office/drawing/2014/main" val="22850245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516567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2655207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87959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286391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168196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5745642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65198375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920257901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811466119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5903123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5662835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Creation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Message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8755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Hamara Paigham </a:t>
                      </a:r>
                      <a:r>
                        <a:rPr lang="ar-AE" sz="1000"/>
                        <a:t>ہمارا پیغام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09.10.2019 19:11:23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06.11.2019 13:16:00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ar-AE" sz="1000"/>
                        <a:t>کسی بھی شخص یا ادارے کی مالی مدد کرنے سے پہلے دیکھ لیں کہ یہ پیسہ کہیں غلط ہاتھوں میں تو نہیں جا رہا۔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https://scontent.xx.fbcdn.net/v/t15.5256-10/s720x720/71846838_1626185094185755_3893565523736133632_n.jpg?_nc_cat=104&amp;_nc_oc=AQnZbl7JlFE6utH3R6mCd-HT09FLM-cbBRe4bWON8NsmAeBjglfNRwaX5lzc7T6n4jQ&amp;_nc_ht=scontent.xx&amp;oh=27eca5072f2cb97815c0ec175e96e20b&amp;oe=5E5E2216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http://www.facebook.com/permalink.php?story_fbid=2324506077811353&amp;id=2186039028324726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93745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7BFC57-47A3-4E3E-84A3-EFEF6C7704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01.10.2019 - 31.10.2019</a:t>
            </a:r>
          </a:p>
        </p:txBody>
      </p:sp>
    </p:spTree>
    <p:extLst>
      <p:ext uri="{BB962C8B-B14F-4D97-AF65-F5344CB8AC3E}">
        <p14:creationId xmlns:p14="http://schemas.microsoft.com/office/powerpoint/2010/main" val="13291578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475</Words>
  <Application>Microsoft Office PowerPoint</Application>
  <PresentationFormat>On-screen Show (4:3)</PresentationFormat>
  <Paragraphs>188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quintly_template</vt:lpstr>
      <vt:lpstr>PPC</vt:lpstr>
      <vt:lpstr>Facebook Key Metrics Table | Hamara Paigham ہمارا پیغام</vt:lpstr>
      <vt:lpstr>Facebook Reach | Hamara Paigham ہمارا پیغام</vt:lpstr>
      <vt:lpstr>Facebook Total Engagements | Hamara Paigham ہمارا پیغام</vt:lpstr>
      <vt:lpstr>Facebook Video Views | Hamara Paigham ہمارا پیغام</vt:lpstr>
      <vt:lpstr>Facebook Fan Demographics | Hamara Paigham ہمارا پیغام</vt:lpstr>
      <vt:lpstr>Facebook Fans By Country Table | Hamara Paigham ہمارا پیغام</vt:lpstr>
      <vt:lpstr>Facebook Reach By Country Table | Hamara Paigham ہمارا پیغام</vt:lpstr>
      <vt:lpstr>Facebook Fan Age Distribution | Hamara Paigham ہمارا پیغام</vt:lpstr>
      <vt:lpstr>Facebook Male vs Female Ratio | Hamara Paigham ہمارا پیغام</vt:lpstr>
      <vt:lpstr>Overall Top Post Table | Hamara Paigham ہمارا پیغام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PPC</dc:title>
  <dc:creator>Frederik Peiniger</dc:creator>
  <cp:lastModifiedBy>Frederik Peiniger</cp:lastModifiedBy>
  <cp:revision>1</cp:revision>
  <dcterms:created xsi:type="dcterms:W3CDTF">2019-11-07T11:33:02Z</dcterms:created>
  <dcterms:modified xsi:type="dcterms:W3CDTF">2019-11-07T11:33:20Z</dcterms:modified>
</cp:coreProperties>
</file>