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Unwan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207289</c:v>
                </c:pt>
                <c:pt idx="1">
                  <c:v>228699</c:v>
                </c:pt>
                <c:pt idx="2">
                  <c:v>180901</c:v>
                </c:pt>
                <c:pt idx="3">
                  <c:v>131258</c:v>
                </c:pt>
                <c:pt idx="4">
                  <c:v>10774</c:v>
                </c:pt>
                <c:pt idx="5">
                  <c:v>8660</c:v>
                </c:pt>
                <c:pt idx="6">
                  <c:v>7634</c:v>
                </c:pt>
                <c:pt idx="7">
                  <c:v>6253</c:v>
                </c:pt>
                <c:pt idx="8">
                  <c:v>6139</c:v>
                </c:pt>
                <c:pt idx="9">
                  <c:v>7082</c:v>
                </c:pt>
                <c:pt idx="10">
                  <c:v>11493</c:v>
                </c:pt>
                <c:pt idx="11">
                  <c:v>7745</c:v>
                </c:pt>
                <c:pt idx="12">
                  <c:v>7194</c:v>
                </c:pt>
                <c:pt idx="13">
                  <c:v>7857</c:v>
                </c:pt>
                <c:pt idx="14">
                  <c:v>6148</c:v>
                </c:pt>
                <c:pt idx="15">
                  <c:v>5836</c:v>
                </c:pt>
                <c:pt idx="16">
                  <c:v>3982</c:v>
                </c:pt>
                <c:pt idx="17">
                  <c:v>3783</c:v>
                </c:pt>
                <c:pt idx="18">
                  <c:v>4039</c:v>
                </c:pt>
                <c:pt idx="19">
                  <c:v>4017</c:v>
                </c:pt>
                <c:pt idx="20">
                  <c:v>3907</c:v>
                </c:pt>
                <c:pt idx="21">
                  <c:v>3289</c:v>
                </c:pt>
                <c:pt idx="22">
                  <c:v>3350</c:v>
                </c:pt>
                <c:pt idx="23">
                  <c:v>3028</c:v>
                </c:pt>
                <c:pt idx="24">
                  <c:v>3583</c:v>
                </c:pt>
                <c:pt idx="25">
                  <c:v>3201</c:v>
                </c:pt>
                <c:pt idx="26">
                  <c:v>3461</c:v>
                </c:pt>
                <c:pt idx="27">
                  <c:v>3834</c:v>
                </c:pt>
                <c:pt idx="28">
                  <c:v>6280</c:v>
                </c:pt>
                <c:pt idx="29">
                  <c:v>3907</c:v>
                </c:pt>
                <c:pt idx="30">
                  <c:v>3708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27-45A9-9CEB-522D5A6F00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PurAzm Awards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214</c:v>
                </c:pt>
                <c:pt idx="1">
                  <c:v>183</c:v>
                </c:pt>
                <c:pt idx="2">
                  <c:v>157</c:v>
                </c:pt>
                <c:pt idx="3">
                  <c:v>142</c:v>
                </c:pt>
                <c:pt idx="4">
                  <c:v>227</c:v>
                </c:pt>
                <c:pt idx="5">
                  <c:v>302</c:v>
                </c:pt>
                <c:pt idx="6">
                  <c:v>321</c:v>
                </c:pt>
                <c:pt idx="7">
                  <c:v>84</c:v>
                </c:pt>
                <c:pt idx="8">
                  <c:v>192</c:v>
                </c:pt>
                <c:pt idx="9">
                  <c:v>168</c:v>
                </c:pt>
                <c:pt idx="10">
                  <c:v>66</c:v>
                </c:pt>
                <c:pt idx="11">
                  <c:v>57</c:v>
                </c:pt>
                <c:pt idx="12">
                  <c:v>29</c:v>
                </c:pt>
                <c:pt idx="13">
                  <c:v>19</c:v>
                </c:pt>
                <c:pt idx="14">
                  <c:v>16</c:v>
                </c:pt>
                <c:pt idx="15">
                  <c:v>24</c:v>
                </c:pt>
                <c:pt idx="16">
                  <c:v>49</c:v>
                </c:pt>
                <c:pt idx="17">
                  <c:v>120</c:v>
                </c:pt>
                <c:pt idx="18">
                  <c:v>49</c:v>
                </c:pt>
                <c:pt idx="19">
                  <c:v>184</c:v>
                </c:pt>
                <c:pt idx="20">
                  <c:v>76</c:v>
                </c:pt>
                <c:pt idx="21">
                  <c:v>36</c:v>
                </c:pt>
                <c:pt idx="22">
                  <c:v>28</c:v>
                </c:pt>
                <c:pt idx="23">
                  <c:v>23</c:v>
                </c:pt>
                <c:pt idx="24">
                  <c:v>323</c:v>
                </c:pt>
                <c:pt idx="25">
                  <c:v>42</c:v>
                </c:pt>
                <c:pt idx="26">
                  <c:v>39</c:v>
                </c:pt>
                <c:pt idx="27">
                  <c:v>25</c:v>
                </c:pt>
                <c:pt idx="28">
                  <c:v>17</c:v>
                </c:pt>
                <c:pt idx="29">
                  <c:v>21</c:v>
                </c:pt>
                <c:pt idx="3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27-45A9-9CEB-522D5A6F00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Surgical Strike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40721</c:v>
                </c:pt>
                <c:pt idx="1">
                  <c:v>1098</c:v>
                </c:pt>
                <c:pt idx="2">
                  <c:v>457</c:v>
                </c:pt>
                <c:pt idx="3">
                  <c:v>295</c:v>
                </c:pt>
                <c:pt idx="4">
                  <c:v>197</c:v>
                </c:pt>
                <c:pt idx="5">
                  <c:v>142</c:v>
                </c:pt>
                <c:pt idx="6">
                  <c:v>2884</c:v>
                </c:pt>
                <c:pt idx="7">
                  <c:v>468</c:v>
                </c:pt>
                <c:pt idx="8">
                  <c:v>227</c:v>
                </c:pt>
                <c:pt idx="9">
                  <c:v>1550</c:v>
                </c:pt>
                <c:pt idx="10">
                  <c:v>540</c:v>
                </c:pt>
                <c:pt idx="11">
                  <c:v>197</c:v>
                </c:pt>
                <c:pt idx="12">
                  <c:v>164</c:v>
                </c:pt>
                <c:pt idx="13">
                  <c:v>93</c:v>
                </c:pt>
                <c:pt idx="14">
                  <c:v>81</c:v>
                </c:pt>
                <c:pt idx="15">
                  <c:v>75</c:v>
                </c:pt>
                <c:pt idx="16">
                  <c:v>62</c:v>
                </c:pt>
                <c:pt idx="17">
                  <c:v>69</c:v>
                </c:pt>
                <c:pt idx="18">
                  <c:v>73</c:v>
                </c:pt>
                <c:pt idx="19">
                  <c:v>101</c:v>
                </c:pt>
                <c:pt idx="20">
                  <c:v>92</c:v>
                </c:pt>
                <c:pt idx="21">
                  <c:v>86</c:v>
                </c:pt>
                <c:pt idx="22">
                  <c:v>90</c:v>
                </c:pt>
                <c:pt idx="23">
                  <c:v>95</c:v>
                </c:pt>
                <c:pt idx="24">
                  <c:v>94</c:v>
                </c:pt>
                <c:pt idx="25">
                  <c:v>125</c:v>
                </c:pt>
                <c:pt idx="26">
                  <c:v>108</c:v>
                </c:pt>
                <c:pt idx="27">
                  <c:v>113</c:v>
                </c:pt>
                <c:pt idx="28">
                  <c:v>92</c:v>
                </c:pt>
                <c:pt idx="29">
                  <c:v>84</c:v>
                </c:pt>
                <c:pt idx="30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27-45A9-9CEB-522D5A6F00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Media Gardi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7842</c:v>
                </c:pt>
                <c:pt idx="1">
                  <c:v>10289</c:v>
                </c:pt>
                <c:pt idx="2">
                  <c:v>8756</c:v>
                </c:pt>
                <c:pt idx="3">
                  <c:v>2077</c:v>
                </c:pt>
                <c:pt idx="4">
                  <c:v>746</c:v>
                </c:pt>
                <c:pt idx="5">
                  <c:v>43</c:v>
                </c:pt>
                <c:pt idx="6">
                  <c:v>31</c:v>
                </c:pt>
                <c:pt idx="7">
                  <c:v>15</c:v>
                </c:pt>
                <c:pt idx="8">
                  <c:v>4</c:v>
                </c:pt>
                <c:pt idx="9">
                  <c:v>6</c:v>
                </c:pt>
                <c:pt idx="10">
                  <c:v>1</c:v>
                </c:pt>
                <c:pt idx="11">
                  <c:v>77</c:v>
                </c:pt>
                <c:pt idx="12">
                  <c:v>10</c:v>
                </c:pt>
                <c:pt idx="13">
                  <c:v>4</c:v>
                </c:pt>
                <c:pt idx="14">
                  <c:v>5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6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</c:v>
                </c:pt>
                <c:pt idx="25">
                  <c:v>2</c:v>
                </c:pt>
                <c:pt idx="26">
                  <c:v>5</c:v>
                </c:pt>
                <c:pt idx="27">
                  <c:v>4</c:v>
                </c:pt>
                <c:pt idx="28">
                  <c:v>2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127-45A9-9CEB-522D5A6F00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PurAmn Pakistan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79648</c:v>
                </c:pt>
                <c:pt idx="1">
                  <c:v>108544</c:v>
                </c:pt>
                <c:pt idx="2">
                  <c:v>96732</c:v>
                </c:pt>
                <c:pt idx="3">
                  <c:v>90019</c:v>
                </c:pt>
                <c:pt idx="4">
                  <c:v>29533</c:v>
                </c:pt>
                <c:pt idx="5">
                  <c:v>5785</c:v>
                </c:pt>
                <c:pt idx="6">
                  <c:v>3860</c:v>
                </c:pt>
                <c:pt idx="7">
                  <c:v>1951</c:v>
                </c:pt>
                <c:pt idx="8">
                  <c:v>988</c:v>
                </c:pt>
                <c:pt idx="9">
                  <c:v>786</c:v>
                </c:pt>
                <c:pt idx="10">
                  <c:v>576</c:v>
                </c:pt>
                <c:pt idx="11">
                  <c:v>495</c:v>
                </c:pt>
                <c:pt idx="12">
                  <c:v>492</c:v>
                </c:pt>
                <c:pt idx="13">
                  <c:v>490</c:v>
                </c:pt>
                <c:pt idx="14">
                  <c:v>397</c:v>
                </c:pt>
                <c:pt idx="15">
                  <c:v>328</c:v>
                </c:pt>
                <c:pt idx="16">
                  <c:v>404</c:v>
                </c:pt>
                <c:pt idx="17">
                  <c:v>417</c:v>
                </c:pt>
                <c:pt idx="18">
                  <c:v>463</c:v>
                </c:pt>
                <c:pt idx="19">
                  <c:v>466</c:v>
                </c:pt>
                <c:pt idx="20">
                  <c:v>559</c:v>
                </c:pt>
                <c:pt idx="21">
                  <c:v>647</c:v>
                </c:pt>
                <c:pt idx="22">
                  <c:v>395</c:v>
                </c:pt>
                <c:pt idx="23">
                  <c:v>385</c:v>
                </c:pt>
                <c:pt idx="24">
                  <c:v>368</c:v>
                </c:pt>
                <c:pt idx="25">
                  <c:v>327</c:v>
                </c:pt>
                <c:pt idx="26">
                  <c:v>380</c:v>
                </c:pt>
                <c:pt idx="27">
                  <c:v>381</c:v>
                </c:pt>
                <c:pt idx="28">
                  <c:v>307</c:v>
                </c:pt>
                <c:pt idx="29">
                  <c:v>270</c:v>
                </c:pt>
                <c:pt idx="30">
                  <c:v>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127-45A9-9CEB-522D5A6F00F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Haqdaar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6178</c:v>
                </c:pt>
                <c:pt idx="1">
                  <c:v>6910</c:v>
                </c:pt>
                <c:pt idx="2">
                  <c:v>7433</c:v>
                </c:pt>
                <c:pt idx="3">
                  <c:v>7403</c:v>
                </c:pt>
                <c:pt idx="4">
                  <c:v>1318</c:v>
                </c:pt>
                <c:pt idx="5">
                  <c:v>478</c:v>
                </c:pt>
                <c:pt idx="6">
                  <c:v>259</c:v>
                </c:pt>
                <c:pt idx="7">
                  <c:v>103</c:v>
                </c:pt>
                <c:pt idx="8">
                  <c:v>56</c:v>
                </c:pt>
                <c:pt idx="9">
                  <c:v>51</c:v>
                </c:pt>
                <c:pt idx="10">
                  <c:v>48</c:v>
                </c:pt>
                <c:pt idx="11">
                  <c:v>51</c:v>
                </c:pt>
                <c:pt idx="12">
                  <c:v>42</c:v>
                </c:pt>
                <c:pt idx="13">
                  <c:v>33</c:v>
                </c:pt>
                <c:pt idx="14">
                  <c:v>47</c:v>
                </c:pt>
                <c:pt idx="15">
                  <c:v>38</c:v>
                </c:pt>
                <c:pt idx="16">
                  <c:v>38</c:v>
                </c:pt>
                <c:pt idx="17">
                  <c:v>32</c:v>
                </c:pt>
                <c:pt idx="18">
                  <c:v>36</c:v>
                </c:pt>
                <c:pt idx="19">
                  <c:v>40</c:v>
                </c:pt>
                <c:pt idx="20">
                  <c:v>35</c:v>
                </c:pt>
                <c:pt idx="21">
                  <c:v>38</c:v>
                </c:pt>
                <c:pt idx="22">
                  <c:v>24</c:v>
                </c:pt>
                <c:pt idx="23">
                  <c:v>30</c:v>
                </c:pt>
                <c:pt idx="24">
                  <c:v>37</c:v>
                </c:pt>
                <c:pt idx="25">
                  <c:v>37</c:v>
                </c:pt>
                <c:pt idx="26">
                  <c:v>30</c:v>
                </c:pt>
                <c:pt idx="27">
                  <c:v>27</c:v>
                </c:pt>
                <c:pt idx="28">
                  <c:v>37</c:v>
                </c:pt>
                <c:pt idx="29">
                  <c:v>36</c:v>
                </c:pt>
                <c:pt idx="30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127-45A9-9CEB-522D5A6F00F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Hamari Zimadari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20325</c:v>
                </c:pt>
                <c:pt idx="1">
                  <c:v>18291</c:v>
                </c:pt>
                <c:pt idx="2">
                  <c:v>11761</c:v>
                </c:pt>
                <c:pt idx="3">
                  <c:v>11529</c:v>
                </c:pt>
                <c:pt idx="4">
                  <c:v>6270</c:v>
                </c:pt>
                <c:pt idx="5">
                  <c:v>2538</c:v>
                </c:pt>
                <c:pt idx="6">
                  <c:v>1541</c:v>
                </c:pt>
                <c:pt idx="7">
                  <c:v>841</c:v>
                </c:pt>
                <c:pt idx="8">
                  <c:v>584</c:v>
                </c:pt>
                <c:pt idx="9">
                  <c:v>476</c:v>
                </c:pt>
                <c:pt idx="10">
                  <c:v>544</c:v>
                </c:pt>
                <c:pt idx="11">
                  <c:v>485</c:v>
                </c:pt>
                <c:pt idx="12">
                  <c:v>560</c:v>
                </c:pt>
                <c:pt idx="13">
                  <c:v>414</c:v>
                </c:pt>
                <c:pt idx="14">
                  <c:v>469</c:v>
                </c:pt>
                <c:pt idx="15">
                  <c:v>367</c:v>
                </c:pt>
                <c:pt idx="16">
                  <c:v>379</c:v>
                </c:pt>
                <c:pt idx="17">
                  <c:v>426</c:v>
                </c:pt>
                <c:pt idx="18">
                  <c:v>342</c:v>
                </c:pt>
                <c:pt idx="19">
                  <c:v>313</c:v>
                </c:pt>
                <c:pt idx="20">
                  <c:v>354</c:v>
                </c:pt>
                <c:pt idx="21">
                  <c:v>259</c:v>
                </c:pt>
                <c:pt idx="22">
                  <c:v>250</c:v>
                </c:pt>
                <c:pt idx="23">
                  <c:v>244</c:v>
                </c:pt>
                <c:pt idx="24">
                  <c:v>209</c:v>
                </c:pt>
                <c:pt idx="25">
                  <c:v>276</c:v>
                </c:pt>
                <c:pt idx="26">
                  <c:v>247</c:v>
                </c:pt>
                <c:pt idx="27">
                  <c:v>223</c:v>
                </c:pt>
                <c:pt idx="28">
                  <c:v>228</c:v>
                </c:pt>
                <c:pt idx="29">
                  <c:v>185</c:v>
                </c:pt>
                <c:pt idx="30">
                  <c:v>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127-45A9-9CEB-522D5A6F00F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PurAzm Pakistan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41</c:v>
                </c:pt>
                <c:pt idx="1">
                  <c:v>53</c:v>
                </c:pt>
                <c:pt idx="2">
                  <c:v>41</c:v>
                </c:pt>
                <c:pt idx="3">
                  <c:v>23</c:v>
                </c:pt>
                <c:pt idx="4">
                  <c:v>26</c:v>
                </c:pt>
                <c:pt idx="5">
                  <c:v>11</c:v>
                </c:pt>
                <c:pt idx="6">
                  <c:v>22</c:v>
                </c:pt>
                <c:pt idx="7">
                  <c:v>12</c:v>
                </c:pt>
                <c:pt idx="8">
                  <c:v>14</c:v>
                </c:pt>
                <c:pt idx="9">
                  <c:v>20</c:v>
                </c:pt>
                <c:pt idx="10">
                  <c:v>18</c:v>
                </c:pt>
                <c:pt idx="11">
                  <c:v>23</c:v>
                </c:pt>
                <c:pt idx="12">
                  <c:v>33</c:v>
                </c:pt>
                <c:pt idx="13">
                  <c:v>49</c:v>
                </c:pt>
                <c:pt idx="14">
                  <c:v>25</c:v>
                </c:pt>
                <c:pt idx="15">
                  <c:v>23</c:v>
                </c:pt>
                <c:pt idx="16">
                  <c:v>27</c:v>
                </c:pt>
                <c:pt idx="17">
                  <c:v>13</c:v>
                </c:pt>
                <c:pt idx="18">
                  <c:v>16</c:v>
                </c:pt>
                <c:pt idx="19">
                  <c:v>20</c:v>
                </c:pt>
                <c:pt idx="20">
                  <c:v>12</c:v>
                </c:pt>
                <c:pt idx="21">
                  <c:v>22</c:v>
                </c:pt>
                <c:pt idx="22">
                  <c:v>10</c:v>
                </c:pt>
                <c:pt idx="23">
                  <c:v>24</c:v>
                </c:pt>
                <c:pt idx="24">
                  <c:v>12</c:v>
                </c:pt>
                <c:pt idx="25">
                  <c:v>15</c:v>
                </c:pt>
                <c:pt idx="26">
                  <c:v>16</c:v>
                </c:pt>
                <c:pt idx="27">
                  <c:v>17</c:v>
                </c:pt>
                <c:pt idx="28">
                  <c:v>15</c:v>
                </c:pt>
                <c:pt idx="29">
                  <c:v>12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127-45A9-9CEB-522D5A6F00F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Hamara Paigham ہمارا پیغام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92654</c:v>
                </c:pt>
                <c:pt idx="1">
                  <c:v>36412</c:v>
                </c:pt>
                <c:pt idx="2">
                  <c:v>52497</c:v>
                </c:pt>
                <c:pt idx="3">
                  <c:v>39763</c:v>
                </c:pt>
                <c:pt idx="4">
                  <c:v>8466</c:v>
                </c:pt>
                <c:pt idx="5">
                  <c:v>6719</c:v>
                </c:pt>
                <c:pt idx="6">
                  <c:v>4357</c:v>
                </c:pt>
                <c:pt idx="7">
                  <c:v>1938</c:v>
                </c:pt>
                <c:pt idx="8">
                  <c:v>1166</c:v>
                </c:pt>
                <c:pt idx="9">
                  <c:v>2780</c:v>
                </c:pt>
                <c:pt idx="10">
                  <c:v>1499</c:v>
                </c:pt>
                <c:pt idx="11">
                  <c:v>993</c:v>
                </c:pt>
                <c:pt idx="12">
                  <c:v>1108</c:v>
                </c:pt>
                <c:pt idx="13">
                  <c:v>730</c:v>
                </c:pt>
                <c:pt idx="14">
                  <c:v>1880</c:v>
                </c:pt>
                <c:pt idx="15">
                  <c:v>1545</c:v>
                </c:pt>
                <c:pt idx="16">
                  <c:v>779</c:v>
                </c:pt>
                <c:pt idx="17">
                  <c:v>674</c:v>
                </c:pt>
                <c:pt idx="18">
                  <c:v>640</c:v>
                </c:pt>
                <c:pt idx="19">
                  <c:v>475</c:v>
                </c:pt>
                <c:pt idx="20">
                  <c:v>497</c:v>
                </c:pt>
                <c:pt idx="21">
                  <c:v>468</c:v>
                </c:pt>
                <c:pt idx="22">
                  <c:v>429</c:v>
                </c:pt>
                <c:pt idx="23">
                  <c:v>428</c:v>
                </c:pt>
                <c:pt idx="24">
                  <c:v>369</c:v>
                </c:pt>
                <c:pt idx="25">
                  <c:v>450</c:v>
                </c:pt>
                <c:pt idx="26">
                  <c:v>542</c:v>
                </c:pt>
                <c:pt idx="27">
                  <c:v>439</c:v>
                </c:pt>
                <c:pt idx="28">
                  <c:v>419</c:v>
                </c:pt>
                <c:pt idx="29">
                  <c:v>346</c:v>
                </c:pt>
                <c:pt idx="30">
                  <c:v>383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127-45A9-9CEB-522D5A6F00F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ICMC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17</c:v>
                </c:pt>
                <c:pt idx="1">
                  <c:v>10</c:v>
                </c:pt>
                <c:pt idx="2">
                  <c:v>19</c:v>
                </c:pt>
                <c:pt idx="3">
                  <c:v>15</c:v>
                </c:pt>
                <c:pt idx="4">
                  <c:v>8</c:v>
                </c:pt>
                <c:pt idx="5">
                  <c:v>15</c:v>
                </c:pt>
                <c:pt idx="6">
                  <c:v>18</c:v>
                </c:pt>
                <c:pt idx="7">
                  <c:v>12</c:v>
                </c:pt>
                <c:pt idx="8">
                  <c:v>11</c:v>
                </c:pt>
                <c:pt idx="9">
                  <c:v>14</c:v>
                </c:pt>
                <c:pt idx="10">
                  <c:v>18</c:v>
                </c:pt>
                <c:pt idx="11">
                  <c:v>7</c:v>
                </c:pt>
                <c:pt idx="12">
                  <c:v>20</c:v>
                </c:pt>
                <c:pt idx="13">
                  <c:v>15</c:v>
                </c:pt>
                <c:pt idx="14">
                  <c:v>24</c:v>
                </c:pt>
                <c:pt idx="15">
                  <c:v>13</c:v>
                </c:pt>
                <c:pt idx="16">
                  <c:v>17</c:v>
                </c:pt>
                <c:pt idx="17">
                  <c:v>12</c:v>
                </c:pt>
                <c:pt idx="18">
                  <c:v>13</c:v>
                </c:pt>
                <c:pt idx="19">
                  <c:v>8</c:v>
                </c:pt>
                <c:pt idx="20">
                  <c:v>14</c:v>
                </c:pt>
                <c:pt idx="21">
                  <c:v>14</c:v>
                </c:pt>
                <c:pt idx="22">
                  <c:v>13</c:v>
                </c:pt>
                <c:pt idx="23">
                  <c:v>15</c:v>
                </c:pt>
                <c:pt idx="24">
                  <c:v>12</c:v>
                </c:pt>
                <c:pt idx="25">
                  <c:v>17</c:v>
                </c:pt>
                <c:pt idx="26">
                  <c:v>23</c:v>
                </c:pt>
                <c:pt idx="27">
                  <c:v>18</c:v>
                </c:pt>
                <c:pt idx="28">
                  <c:v>15</c:v>
                </c:pt>
                <c:pt idx="29">
                  <c:v>12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127-45A9-9CEB-522D5A6F0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1854592"/>
        <c:axId val="451854920"/>
      </c:lineChart>
      <c:catAx>
        <c:axId val="45185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854920"/>
        <c:crosses val="autoZero"/>
        <c:auto val="1"/>
        <c:lblAlgn val="ctr"/>
        <c:lblOffset val="100"/>
        <c:noMultiLvlLbl val="0"/>
      </c:catAx>
      <c:valAx>
        <c:axId val="45185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185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Unwan</c:v>
                </c:pt>
                <c:pt idx="1">
                  <c:v>PurAzm Awards</c:v>
                </c:pt>
                <c:pt idx="2">
                  <c:v>Surgical Strike</c:v>
                </c:pt>
                <c:pt idx="3">
                  <c:v>Media Gardi</c:v>
                </c:pt>
                <c:pt idx="4">
                  <c:v>PurAmn Pakistan</c:v>
                </c:pt>
                <c:pt idx="5">
                  <c:v>Haqdaar</c:v>
                </c:pt>
                <c:pt idx="6">
                  <c:v>Hamari Zimadari</c:v>
                </c:pt>
                <c:pt idx="7">
                  <c:v>PurAzm Pakistan</c:v>
                </c:pt>
                <c:pt idx="8">
                  <c:v>Hamara Paigham ہمارا پیغام</c:v>
                </c:pt>
                <c:pt idx="9">
                  <c:v>ICMC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69464</c:v>
                </c:pt>
                <c:pt idx="1">
                  <c:v>514</c:v>
                </c:pt>
                <c:pt idx="2">
                  <c:v>6192</c:v>
                </c:pt>
                <c:pt idx="3">
                  <c:v>1096</c:v>
                </c:pt>
                <c:pt idx="4">
                  <c:v>23695</c:v>
                </c:pt>
                <c:pt idx="5">
                  <c:v>1323</c:v>
                </c:pt>
                <c:pt idx="6">
                  <c:v>10506</c:v>
                </c:pt>
                <c:pt idx="7">
                  <c:v>121</c:v>
                </c:pt>
                <c:pt idx="8">
                  <c:v>14659</c:v>
                </c:pt>
                <c:pt idx="9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12-4E02-9477-7D7BDA1E9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4652584"/>
        <c:axId val="464647992"/>
      </c:barChart>
      <c:catAx>
        <c:axId val="464652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647992"/>
        <c:crosses val="autoZero"/>
        <c:auto val="1"/>
        <c:lblAlgn val="ctr"/>
        <c:lblOffset val="100"/>
        <c:noMultiLvlLbl val="0"/>
      </c:catAx>
      <c:valAx>
        <c:axId val="464647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65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Unwan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39883</c:v>
                </c:pt>
                <c:pt idx="1">
                  <c:v>43877</c:v>
                </c:pt>
                <c:pt idx="2">
                  <c:v>34728</c:v>
                </c:pt>
                <c:pt idx="3">
                  <c:v>24617</c:v>
                </c:pt>
                <c:pt idx="4">
                  <c:v>2025</c:v>
                </c:pt>
                <c:pt idx="5">
                  <c:v>1897</c:v>
                </c:pt>
                <c:pt idx="6">
                  <c:v>1977</c:v>
                </c:pt>
                <c:pt idx="7">
                  <c:v>1641</c:v>
                </c:pt>
                <c:pt idx="8">
                  <c:v>1488</c:v>
                </c:pt>
                <c:pt idx="9">
                  <c:v>1999</c:v>
                </c:pt>
                <c:pt idx="10">
                  <c:v>3250</c:v>
                </c:pt>
                <c:pt idx="11">
                  <c:v>2088</c:v>
                </c:pt>
                <c:pt idx="12">
                  <c:v>1748</c:v>
                </c:pt>
                <c:pt idx="13">
                  <c:v>1824</c:v>
                </c:pt>
                <c:pt idx="14">
                  <c:v>1541</c:v>
                </c:pt>
                <c:pt idx="15">
                  <c:v>1485</c:v>
                </c:pt>
                <c:pt idx="16">
                  <c:v>1050</c:v>
                </c:pt>
                <c:pt idx="17">
                  <c:v>922</c:v>
                </c:pt>
                <c:pt idx="18">
                  <c:v>985</c:v>
                </c:pt>
                <c:pt idx="19">
                  <c:v>900</c:v>
                </c:pt>
                <c:pt idx="20">
                  <c:v>846</c:v>
                </c:pt>
                <c:pt idx="21">
                  <c:v>710</c:v>
                </c:pt>
                <c:pt idx="22">
                  <c:v>645</c:v>
                </c:pt>
                <c:pt idx="23">
                  <c:v>719</c:v>
                </c:pt>
                <c:pt idx="24">
                  <c:v>799</c:v>
                </c:pt>
                <c:pt idx="25">
                  <c:v>455</c:v>
                </c:pt>
                <c:pt idx="26">
                  <c:v>1</c:v>
                </c:pt>
                <c:pt idx="27">
                  <c:v>17</c:v>
                </c:pt>
                <c:pt idx="28">
                  <c:v>1702</c:v>
                </c:pt>
                <c:pt idx="29">
                  <c:v>987</c:v>
                </c:pt>
                <c:pt idx="30">
                  <c:v>1152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7B-4552-A30D-2BD9F80A69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PurAzm Awards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17</c:v>
                </c:pt>
                <c:pt idx="1">
                  <c:v>30</c:v>
                </c:pt>
                <c:pt idx="2">
                  <c:v>13</c:v>
                </c:pt>
                <c:pt idx="3">
                  <c:v>5</c:v>
                </c:pt>
                <c:pt idx="4">
                  <c:v>4</c:v>
                </c:pt>
                <c:pt idx="5">
                  <c:v>15</c:v>
                </c:pt>
                <c:pt idx="6">
                  <c:v>7</c:v>
                </c:pt>
                <c:pt idx="7">
                  <c:v>9</c:v>
                </c:pt>
                <c:pt idx="8">
                  <c:v>11</c:v>
                </c:pt>
                <c:pt idx="9">
                  <c:v>8</c:v>
                </c:pt>
                <c:pt idx="10">
                  <c:v>15</c:v>
                </c:pt>
                <c:pt idx="11">
                  <c:v>11</c:v>
                </c:pt>
                <c:pt idx="12">
                  <c:v>3</c:v>
                </c:pt>
                <c:pt idx="13">
                  <c:v>4</c:v>
                </c:pt>
                <c:pt idx="14">
                  <c:v>1</c:v>
                </c:pt>
                <c:pt idx="15">
                  <c:v>6</c:v>
                </c:pt>
                <c:pt idx="16">
                  <c:v>31</c:v>
                </c:pt>
                <c:pt idx="17">
                  <c:v>51</c:v>
                </c:pt>
                <c:pt idx="18">
                  <c:v>16</c:v>
                </c:pt>
                <c:pt idx="19">
                  <c:v>59</c:v>
                </c:pt>
                <c:pt idx="20">
                  <c:v>13</c:v>
                </c:pt>
                <c:pt idx="21">
                  <c:v>12</c:v>
                </c:pt>
                <c:pt idx="22">
                  <c:v>9</c:v>
                </c:pt>
                <c:pt idx="23">
                  <c:v>4</c:v>
                </c:pt>
                <c:pt idx="24">
                  <c:v>15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7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7B-4552-A30D-2BD9F80A69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Surgical Strike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7B-4552-A30D-2BD9F80A69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Media Gardi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268</c:v>
                </c:pt>
                <c:pt idx="1">
                  <c:v>274</c:v>
                </c:pt>
                <c:pt idx="2">
                  <c:v>284</c:v>
                </c:pt>
                <c:pt idx="3">
                  <c:v>280</c:v>
                </c:pt>
                <c:pt idx="4">
                  <c:v>67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7B-4552-A30D-2BD9F80A69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PurAmn Pakistan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26746</c:v>
                </c:pt>
                <c:pt idx="1">
                  <c:v>35434</c:v>
                </c:pt>
                <c:pt idx="2">
                  <c:v>30930</c:v>
                </c:pt>
                <c:pt idx="3">
                  <c:v>28796</c:v>
                </c:pt>
                <c:pt idx="4">
                  <c:v>7682</c:v>
                </c:pt>
                <c:pt idx="5">
                  <c:v>1123</c:v>
                </c:pt>
                <c:pt idx="6">
                  <c:v>768</c:v>
                </c:pt>
                <c:pt idx="7">
                  <c:v>374</c:v>
                </c:pt>
                <c:pt idx="8">
                  <c:v>177</c:v>
                </c:pt>
                <c:pt idx="9">
                  <c:v>161</c:v>
                </c:pt>
                <c:pt idx="10">
                  <c:v>99</c:v>
                </c:pt>
                <c:pt idx="11">
                  <c:v>106</c:v>
                </c:pt>
                <c:pt idx="12">
                  <c:v>111</c:v>
                </c:pt>
                <c:pt idx="13">
                  <c:v>93</c:v>
                </c:pt>
                <c:pt idx="14">
                  <c:v>69</c:v>
                </c:pt>
                <c:pt idx="15">
                  <c:v>50</c:v>
                </c:pt>
                <c:pt idx="16">
                  <c:v>74</c:v>
                </c:pt>
                <c:pt idx="17">
                  <c:v>90</c:v>
                </c:pt>
                <c:pt idx="18">
                  <c:v>76</c:v>
                </c:pt>
                <c:pt idx="19">
                  <c:v>78</c:v>
                </c:pt>
                <c:pt idx="20">
                  <c:v>83</c:v>
                </c:pt>
                <c:pt idx="21">
                  <c:v>121</c:v>
                </c:pt>
                <c:pt idx="22">
                  <c:v>83</c:v>
                </c:pt>
                <c:pt idx="23">
                  <c:v>64</c:v>
                </c:pt>
                <c:pt idx="24">
                  <c:v>59</c:v>
                </c:pt>
                <c:pt idx="25">
                  <c:v>49</c:v>
                </c:pt>
                <c:pt idx="26">
                  <c:v>0</c:v>
                </c:pt>
                <c:pt idx="27">
                  <c:v>1</c:v>
                </c:pt>
                <c:pt idx="28">
                  <c:v>43</c:v>
                </c:pt>
                <c:pt idx="29">
                  <c:v>39</c:v>
                </c:pt>
                <c:pt idx="30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07B-4552-A30D-2BD9F80A692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Haqdaar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1046</c:v>
                </c:pt>
                <c:pt idx="1">
                  <c:v>1165</c:v>
                </c:pt>
                <c:pt idx="2">
                  <c:v>1241</c:v>
                </c:pt>
                <c:pt idx="3">
                  <c:v>1244</c:v>
                </c:pt>
                <c:pt idx="4">
                  <c:v>208</c:v>
                </c:pt>
                <c:pt idx="5">
                  <c:v>70</c:v>
                </c:pt>
                <c:pt idx="6">
                  <c:v>37</c:v>
                </c:pt>
                <c:pt idx="7">
                  <c:v>9</c:v>
                </c:pt>
                <c:pt idx="8">
                  <c:v>6</c:v>
                </c:pt>
                <c:pt idx="9">
                  <c:v>4</c:v>
                </c:pt>
                <c:pt idx="10">
                  <c:v>16</c:v>
                </c:pt>
                <c:pt idx="11">
                  <c:v>8</c:v>
                </c:pt>
                <c:pt idx="12">
                  <c:v>3</c:v>
                </c:pt>
                <c:pt idx="13">
                  <c:v>5</c:v>
                </c:pt>
                <c:pt idx="14">
                  <c:v>10</c:v>
                </c:pt>
                <c:pt idx="15">
                  <c:v>10</c:v>
                </c:pt>
                <c:pt idx="16">
                  <c:v>5</c:v>
                </c:pt>
                <c:pt idx="17">
                  <c:v>4</c:v>
                </c:pt>
                <c:pt idx="18">
                  <c:v>5</c:v>
                </c:pt>
                <c:pt idx="19">
                  <c:v>6</c:v>
                </c:pt>
                <c:pt idx="20">
                  <c:v>5</c:v>
                </c:pt>
                <c:pt idx="21">
                  <c:v>2</c:v>
                </c:pt>
                <c:pt idx="22">
                  <c:v>3</c:v>
                </c:pt>
                <c:pt idx="23">
                  <c:v>4</c:v>
                </c:pt>
                <c:pt idx="24">
                  <c:v>2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5</c:v>
                </c:pt>
                <c:pt idx="29">
                  <c:v>4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07B-4552-A30D-2BD9F80A692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Hamari Zimadari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9484</c:v>
                </c:pt>
                <c:pt idx="1">
                  <c:v>7567</c:v>
                </c:pt>
                <c:pt idx="2">
                  <c:v>3344</c:v>
                </c:pt>
                <c:pt idx="3">
                  <c:v>2964</c:v>
                </c:pt>
                <c:pt idx="4">
                  <c:v>1566</c:v>
                </c:pt>
                <c:pt idx="5">
                  <c:v>626</c:v>
                </c:pt>
                <c:pt idx="6">
                  <c:v>359</c:v>
                </c:pt>
                <c:pt idx="7">
                  <c:v>207</c:v>
                </c:pt>
                <c:pt idx="8">
                  <c:v>161</c:v>
                </c:pt>
                <c:pt idx="9">
                  <c:v>122</c:v>
                </c:pt>
                <c:pt idx="10">
                  <c:v>142</c:v>
                </c:pt>
                <c:pt idx="11">
                  <c:v>145</c:v>
                </c:pt>
                <c:pt idx="12">
                  <c:v>166</c:v>
                </c:pt>
                <c:pt idx="13">
                  <c:v>85</c:v>
                </c:pt>
                <c:pt idx="14">
                  <c:v>119</c:v>
                </c:pt>
                <c:pt idx="15">
                  <c:v>101</c:v>
                </c:pt>
                <c:pt idx="16">
                  <c:v>91</c:v>
                </c:pt>
                <c:pt idx="17">
                  <c:v>118</c:v>
                </c:pt>
                <c:pt idx="18">
                  <c:v>77</c:v>
                </c:pt>
                <c:pt idx="19">
                  <c:v>64</c:v>
                </c:pt>
                <c:pt idx="20">
                  <c:v>72</c:v>
                </c:pt>
                <c:pt idx="21">
                  <c:v>49</c:v>
                </c:pt>
                <c:pt idx="22">
                  <c:v>52</c:v>
                </c:pt>
                <c:pt idx="23">
                  <c:v>55</c:v>
                </c:pt>
                <c:pt idx="24">
                  <c:v>48</c:v>
                </c:pt>
                <c:pt idx="25">
                  <c:v>41</c:v>
                </c:pt>
                <c:pt idx="26">
                  <c:v>0</c:v>
                </c:pt>
                <c:pt idx="27">
                  <c:v>1</c:v>
                </c:pt>
                <c:pt idx="28">
                  <c:v>52</c:v>
                </c:pt>
                <c:pt idx="29">
                  <c:v>39</c:v>
                </c:pt>
                <c:pt idx="30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07B-4552-A30D-2BD9F80A692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PurAzm Pakistan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13</c:v>
                </c:pt>
                <c:pt idx="1">
                  <c:v>13</c:v>
                </c:pt>
                <c:pt idx="2">
                  <c:v>13</c:v>
                </c:pt>
                <c:pt idx="3">
                  <c:v>2</c:v>
                </c:pt>
                <c:pt idx="4">
                  <c:v>34</c:v>
                </c:pt>
                <c:pt idx="5">
                  <c:v>5</c:v>
                </c:pt>
                <c:pt idx="6">
                  <c:v>7</c:v>
                </c:pt>
                <c:pt idx="7">
                  <c:v>2</c:v>
                </c:pt>
                <c:pt idx="8">
                  <c:v>7</c:v>
                </c:pt>
                <c:pt idx="9">
                  <c:v>9</c:v>
                </c:pt>
                <c:pt idx="10">
                  <c:v>8</c:v>
                </c:pt>
                <c:pt idx="11">
                  <c:v>12</c:v>
                </c:pt>
                <c:pt idx="12">
                  <c:v>9</c:v>
                </c:pt>
                <c:pt idx="13">
                  <c:v>11</c:v>
                </c:pt>
                <c:pt idx="14">
                  <c:v>7</c:v>
                </c:pt>
                <c:pt idx="15">
                  <c:v>8</c:v>
                </c:pt>
                <c:pt idx="16">
                  <c:v>10</c:v>
                </c:pt>
                <c:pt idx="17">
                  <c:v>8</c:v>
                </c:pt>
                <c:pt idx="18">
                  <c:v>19</c:v>
                </c:pt>
                <c:pt idx="19">
                  <c:v>9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3</c:v>
                </c:pt>
                <c:pt idx="24">
                  <c:v>9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13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07B-4552-A30D-2BD9F80A692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Hamara Paigham ہمارا پیغام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39340</c:v>
                </c:pt>
                <c:pt idx="1">
                  <c:v>13615</c:v>
                </c:pt>
                <c:pt idx="2">
                  <c:v>18842</c:v>
                </c:pt>
                <c:pt idx="3">
                  <c:v>13922</c:v>
                </c:pt>
                <c:pt idx="4">
                  <c:v>2027</c:v>
                </c:pt>
                <c:pt idx="5">
                  <c:v>1687</c:v>
                </c:pt>
                <c:pt idx="6">
                  <c:v>1167</c:v>
                </c:pt>
                <c:pt idx="7">
                  <c:v>499</c:v>
                </c:pt>
                <c:pt idx="8">
                  <c:v>273</c:v>
                </c:pt>
                <c:pt idx="9">
                  <c:v>835</c:v>
                </c:pt>
                <c:pt idx="10">
                  <c:v>370</c:v>
                </c:pt>
                <c:pt idx="11">
                  <c:v>246</c:v>
                </c:pt>
                <c:pt idx="12">
                  <c:v>257</c:v>
                </c:pt>
                <c:pt idx="13">
                  <c:v>184</c:v>
                </c:pt>
                <c:pt idx="14">
                  <c:v>697</c:v>
                </c:pt>
                <c:pt idx="15">
                  <c:v>402</c:v>
                </c:pt>
                <c:pt idx="16">
                  <c:v>232</c:v>
                </c:pt>
                <c:pt idx="17">
                  <c:v>180</c:v>
                </c:pt>
                <c:pt idx="18">
                  <c:v>152</c:v>
                </c:pt>
                <c:pt idx="19">
                  <c:v>135</c:v>
                </c:pt>
                <c:pt idx="20">
                  <c:v>104</c:v>
                </c:pt>
                <c:pt idx="21">
                  <c:v>91</c:v>
                </c:pt>
                <c:pt idx="22">
                  <c:v>91</c:v>
                </c:pt>
                <c:pt idx="23">
                  <c:v>199</c:v>
                </c:pt>
                <c:pt idx="24">
                  <c:v>83</c:v>
                </c:pt>
                <c:pt idx="25">
                  <c:v>72</c:v>
                </c:pt>
                <c:pt idx="26">
                  <c:v>0</c:v>
                </c:pt>
                <c:pt idx="27">
                  <c:v>3</c:v>
                </c:pt>
                <c:pt idx="28">
                  <c:v>121</c:v>
                </c:pt>
                <c:pt idx="29">
                  <c:v>80</c:v>
                </c:pt>
                <c:pt idx="30">
                  <c:v>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07B-4552-A30D-2BD9F80A692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ICMC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6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6</c:v>
                </c:pt>
                <c:pt idx="8">
                  <c:v>0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6</c:v>
                </c:pt>
                <c:pt idx="14">
                  <c:v>14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8</c:v>
                </c:pt>
                <c:pt idx="24">
                  <c:v>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07B-4552-A30D-2BD9F80A6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5068912"/>
        <c:axId val="475064976"/>
      </c:lineChart>
      <c:catAx>
        <c:axId val="47506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064976"/>
        <c:crosses val="autoZero"/>
        <c:auto val="1"/>
        <c:lblAlgn val="ctr"/>
        <c:lblOffset val="100"/>
        <c:noMultiLvlLbl val="0"/>
      </c:catAx>
      <c:valAx>
        <c:axId val="47506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06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43501</c:v>
                </c:pt>
                <c:pt idx="1">
                  <c:v>392195</c:v>
                </c:pt>
                <c:pt idx="2">
                  <c:v>344833</c:v>
                </c:pt>
                <c:pt idx="3">
                  <c:v>81949</c:v>
                </c:pt>
                <c:pt idx="4">
                  <c:v>22185</c:v>
                </c:pt>
                <c:pt idx="5">
                  <c:v>6184</c:v>
                </c:pt>
                <c:pt idx="6">
                  <c:v>4924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55-43CC-BDE5-E03DA79C4B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12469</c:v>
                </c:pt>
                <c:pt idx="1">
                  <c:v>90622</c:v>
                </c:pt>
                <c:pt idx="2">
                  <c:v>87188</c:v>
                </c:pt>
                <c:pt idx="3">
                  <c:v>19976</c:v>
                </c:pt>
                <c:pt idx="4">
                  <c:v>5095</c:v>
                </c:pt>
                <c:pt idx="5">
                  <c:v>1783</c:v>
                </c:pt>
                <c:pt idx="6">
                  <c:v>1778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55-43CC-BDE5-E03DA79C4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5073176"/>
        <c:axId val="475069896"/>
      </c:barChart>
      <c:catAx>
        <c:axId val="475073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069896"/>
        <c:crosses val="autoZero"/>
        <c:auto val="1"/>
        <c:lblAlgn val="ctr"/>
        <c:lblOffset val="100"/>
        <c:noMultiLvlLbl val="0"/>
      </c:catAx>
      <c:valAx>
        <c:axId val="47506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073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45-54</c:v>
                </c:pt>
                <c:pt idx="3">
                  <c:v>35-44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482938</c:v>
                </c:pt>
                <c:pt idx="1">
                  <c:v>432183</c:v>
                </c:pt>
                <c:pt idx="2">
                  <c:v>27326</c:v>
                </c:pt>
                <c:pt idx="3">
                  <c:v>102089</c:v>
                </c:pt>
                <c:pt idx="4">
                  <c:v>7987</c:v>
                </c:pt>
                <c:pt idx="5">
                  <c:v>6717</c:v>
                </c:pt>
                <c:pt idx="6">
                  <c:v>55982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A5-400D-ADEA-269EA74656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80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51-49D4-89C8-A7AE526A1F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F6661-8A7F-4A48-9B97-7E66DF7441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18F755-2141-401B-B241-AF38918A67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</p:spTree>
    <p:extLst>
      <p:ext uri="{BB962C8B-B14F-4D97-AF65-F5344CB8AC3E}">
        <p14:creationId xmlns:p14="http://schemas.microsoft.com/office/powerpoint/2010/main" val="2913568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C5302-CB4E-4849-902B-1BA3082F8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D579B8-F38D-4CCF-9E6C-66200F257D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2835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8168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2942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4072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454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190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4644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0735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5857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1032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1265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258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3081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5383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496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7796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269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9078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0093131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516289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7757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1455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9854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2455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0306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5233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8791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5438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5755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7655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2072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5819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4552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9123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8065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514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3579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3553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205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1849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858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951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C54A3-1771-48D5-918A-D13938523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2958515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FF0BC-0D32-46AA-9C2F-7EE76ADBE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AC9ECB-2E71-44F0-9AF2-50972AF2B7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2210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46543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7550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4834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7499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7606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1574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6017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3476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9503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7877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0226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3576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2670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55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5834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6146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0126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5068721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79926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4128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9497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6871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1211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722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7463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7598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1256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9405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3949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9246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9957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2920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3065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5749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1184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084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4118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3126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7236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9375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459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235710.77419355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28978.419354839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99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9704E-F5A0-41EF-B51D-6DE436565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160546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C415-D4EF-48F7-8F0D-A94F53E07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FD1211-CFB9-4BDB-BA12-CA6EC367E8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5202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540668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9549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1920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1013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3009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5600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6540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058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406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207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8057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5363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6539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335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2391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0558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151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1621431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011521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348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2649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1126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0260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2256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2539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3012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0254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8473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4509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7197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440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4503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6700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3920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2591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5985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4738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6726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2977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5133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10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Haqdaar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157466.4516129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998.58064516129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321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A5135-4516-42CF-8834-4961C0279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3717287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6D892-C942-4CD0-8937-72604F74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DEC67B-DDD7-42E9-8D45-9CD1757EF6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713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4046837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7235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9105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9377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7397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4648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7898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4988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233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6636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6599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3857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0846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0031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45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9699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6032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0784737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820941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9215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8257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6528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3424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0253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2722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7167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6604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3569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1555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3004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2840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3721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7126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0407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1411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281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2520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894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6166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3092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64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Hamara Paigham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ہمارا پیغام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128024.51612903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8446.6129032258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430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16CF1-0509-4BDE-8AED-B3FA6C3B1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543419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9802D-F5EC-4FDC-AE77-FDFBEC87E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768F07-A6AF-4653-9D6A-940E7A48A7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6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787883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86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2926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5406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1065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7313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5566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1158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0167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0578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290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423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6762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4497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6019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8883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3780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9525361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719710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4831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2829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8020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2926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5415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6878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735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4815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6556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5771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5914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2217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1946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1208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6618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1075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5256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2295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2534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1075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3582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28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91889.064516129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21.870967741935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629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84F7F-DE30-488D-B994-81F270A11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3730435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9413C-8FCE-4556-8C31-7F97235E2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579D64-9AB2-4FA3-AD0F-FA70998114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194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320570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082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838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6576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373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9285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5266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4507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832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928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1489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7107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3533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9811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748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4108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957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715454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891951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7293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6494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122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168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8034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8241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6251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6670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3184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7918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7929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6376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8402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295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891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086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7806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5210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7137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606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5554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2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 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68605.838709677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104.83870967742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152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F02EF-0B02-4976-93D6-6E37B1072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2688025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1B505-BC82-403F-B651-9AB7F5B13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FCE30D-2D76-44E3-87E4-F521A1319B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5423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673178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6890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381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5100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8223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383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7248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9571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1424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82028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9896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0215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7266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3445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4510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6726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8882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4631557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3415794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4246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1609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4557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1559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6873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2856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0973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4341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8170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8137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7019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2764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8841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4898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5858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2163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1477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3826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0017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9340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3359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14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Surgical Strike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46557.580645161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1631.3225806452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102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E9186-4E24-4974-9626-0512CBE72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1026391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EE4CD-C1B6-4358-91E1-160203C37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DD86E3-F856-4D40-835C-78D2C5792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8013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96630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5531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2673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1686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0294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0577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9586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4488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5286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9043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0915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9506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9502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5944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9866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5631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9274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0423700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2262953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0065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550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0895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5996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7655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7440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9834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3711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2260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3458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8883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1795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3799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8688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7338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2101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7010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4506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5096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4929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9842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80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PurAmn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13762.806451613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339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6A99A-C441-470B-B8EA-5BDD1D5B6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592844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32D98-0B56-4E2D-B5AA-7AFAEC027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C43B6C-492F-458A-AC5D-6FDCE300F0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1246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63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2401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9504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4527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6434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2084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210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4539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133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0063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4542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8054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4755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9211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2840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5450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9518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9015645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028613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8188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5716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1645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1656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7136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5765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9876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5749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2895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0492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9149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3619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6489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493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3815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6560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6882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9304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8848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7762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6536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38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Gardi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7354.5806451613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965.70967741935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869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DACFE-54CC-4E00-80E9-7EB53693E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3341531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465FF-1BDF-47F1-82CE-0DF042E24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1BF2D9-DD20-4C0D-8195-309397A7CF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6400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397100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7671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0397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115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1448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8497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3912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6873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9590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5118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2504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9625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178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2991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4931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269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467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1450713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3266908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4693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708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6082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7866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5849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4771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4882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921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147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3146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445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6388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8026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558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2100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9208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227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9268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0235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0588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2207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56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Hamari Zimadari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5062.7741935484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2617.064516129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132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6B0EB-99EF-4CB4-A5F3-8D0D513A01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1796015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25A11-5761-4893-B8FD-299CE5FF6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50458B-ED15-4E58-8796-4B5FFC7DC5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0114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17771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8605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7103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6622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1769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6665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6113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4328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1406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9113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5475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8133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707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7890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095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0394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7091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9030700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2499111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6584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7354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1732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2337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3290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6501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0500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1776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2442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4565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9361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3682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055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1557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2941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7085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5503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631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5629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8099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279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298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1888.064516129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14.516129032258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281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60901-92CB-467D-9603-6EC33BE42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2432743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246A5-CD54-4EE4-B60E-CA3706A95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02AD3F-2D98-4EA4-8EAB-9BEB7F7F23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4819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7F053-0356-4E0A-943B-28C42CA2A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9B068-008E-4F63-957D-925D19985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173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B6A1F-B42B-41AD-A66E-D75C2DA4F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09ED87-8853-46B1-9C33-713864D735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3531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6D868-F174-4C33-89A3-CDE73DDC3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F507E-37F6-4872-B52D-8BD7465CD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604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49953-8425-4D94-98FC-FB2AA80B9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279BD2-DAB6-40DB-B7AD-939F3005D2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8597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9674C-3289-488A-B2C4-900664D317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25F9E-8204-45DC-AAB0-1F28033A3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463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EFC26-BF9F-4DA5-A846-AEAC01BC4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9CB977-B776-462E-A5C6-761156FB33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0849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EBB0F-5D6F-487F-A92F-57A93B995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CF853-8E20-4D74-9FDF-3555F3521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4264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EDA0-2E6C-4313-9EB5-D0852CDB1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E40699-E224-4B9F-9B9C-15E9BBBFC8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7902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257708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965833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289185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404195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27244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61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89.803809547839 %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17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3.474784138238 %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13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1.4297068317026 %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89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1.2852583222346 %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38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0.43370597384247 %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32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0.31602053818108 %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35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0.26528784271603 %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540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F3290-A602-4DD2-BFA8-573A68995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95813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16C94-BFE1-400A-B37F-B8B0FB28A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CB043-8659-4374-BD06-CC4FC38D08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285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6009976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722112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040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15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378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54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98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28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52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554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216EF-EA3E-4664-AEB0-712802011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727062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2E0B0-BAA3-4D97-87F1-C24049633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274DD6-CBA0-48B7-BBD0-77A79BEDCA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0462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C77A0-E640-437D-878B-28C93ACD58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EEDD1-3400-4770-8CE5-6E1149844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143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E50E5-ACEE-413D-B721-0C4530FA7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Male vs Female Ratio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81F6FA-7C50-4637-B2B7-B62678DE40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9925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E684F-697D-499F-9859-64DBD76CA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FCCD1-66C8-46BC-A2AF-DAC68409D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518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6AC8E-4CCF-41AA-9F1B-E317E7042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B9950C-783F-4182-927E-46F36E36D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9583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4430581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103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88520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2616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7108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3236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917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829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40365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0867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1857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9307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17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Hamara Paigham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ہمارا پیغام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09.10.2019 19:11:23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06.11.2019 13:16:00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کسی بھی شخص یا ادارے کی مالی مدد کرنے سے پہلے دیکھ لیں کہ یہ پیسہ کہیں غلط ہاتھوں میں تو نہیں جا رہا۔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https://scontent.xx.fbcdn.net/v/t15.5256-10/s720x720/71846838_1626185094185755_3893565523736133632_n.jpg?_nc_cat=104&amp;_nc_oc=AQnZbl7JlFE6utH3R6mCd-HT09FLM-cbBRe4bWON8NsmAeBjglfNRwaX5lzc7T6n4jQ&amp;_nc_ht=scontent.xx&amp;oh=27eca5072f2cb97815c0ec175e96e20b&amp;oe=5E5E2216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http://www.facebook.com/permalink.php?story_fbid=2324506077811353&amp;id=2186039028324726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69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4DCB2-BB40-4C41-9D51-D979AEBF6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3064459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39EE3-0FF1-42B2-8B72-EF5CCA87A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7C897E-7C9E-4133-BE18-EC6C2433B0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9868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628276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2017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3634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35587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37521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7455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765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3999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8271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8740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9283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5390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200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Surgical Strike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06.10.2019 15:44:25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06.11.2019 13:17:40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Everyone goes to swat now. It is not fun anymore.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https://scontent.xx.fbcdn.net/v/t1.0-9/s720x720/72728571_407289153319959_5890754775556816896_o.jpg?_nc_cat=103&amp;_nc_oc=AQkGxa9s7RtHO4BZhg3dlA8tgDv1_PfjQ2Baxyb_Vd_Har0XM0eZWR6uTM5ZhSM1lyE&amp;_nc_ht=scontent.xx&amp;oh=37e0fda97c4fa1a6f158a01d2b4616c1&amp;oe=5E546C43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http://www.facebook.com/permalink.php?story_fbid=407289179986623&amp;id=287139115334964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699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E9D07-EB3B-4AA6-B1A5-48C7AC0D4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622610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78A29-239B-406A-8263-32D002E60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7A5321-BBD8-4D63-87A2-6A506CB786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6755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185071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1574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6790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6285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97804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6188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37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2040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6962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8289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05037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059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31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28.10.2019 18:00:20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05.11.2019 13:18:47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 of Pakistani Politicians is often offensive which sometimes translate in their supporter's anger.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https://scontent.xx.fbcdn.net/v/t15.5256-10/s720x720/35681597_2201184829921865_791102971281670144_n.jpg?_nc_cat=111&amp;_nc_oc=AQl40Wg54k1mqXo90YFDlwXJxbxItxZiSYPC-u5uVESZjIKsJ9lZGpdJr3ja8jGTmF4&amp;_nc_ht=scontent.xx&amp;oh=b08bacca651f920e58a3b8d793db49b0&amp;oe=5E1AF534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http://www.facebook.com/permalink.php?story_fbid=3311801912193479&amp;id=2118705238169825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855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48B20-CB68-411E-B538-6C03BCF2AE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3496472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1DE8F-59F3-40D2-A3BE-156DD691D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7EE19E-D7B0-424B-95F5-78FCF2CCEE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067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400919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6948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7110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77514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16322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8856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5720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53369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0537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2476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6666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6450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0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 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03.10.2019 18:04:52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17.10.2019 13:13:48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Sheza Mustasim won first prize in the text story category at PurAzm Awards 2019.
Follow us on Twitter: PurAzmAwards
Follow us on Instagram: PurAzmAwards
#PurAzmPakistan #PurAzmAwards2020 #Pakistan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https://scontent.xx.fbcdn.net/v/t1.0-9/p720x720/72474075_763880454050112_8189744438600269824_o.jpg?_nc_cat=106&amp;_nc_oc=AQkLx9zI8dij5z_doPQx8YmFX0Hqc6DpDAJQspwIwV7KqxCAqYPlO_8qtW2osq7dH-A&amp;_nc_ht=scontent.xx&amp;oh=3b94010fa70826a6c0dbe7e82e3a2a9c&amp;oe=5E63A004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http://www.facebook.com/permalink.php?story_fbid=763882237383267&amp;id=157239394714224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440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92E78-9CB5-419E-B098-C982F023B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1215569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D6091-6B22-4D44-9168-812C8B8FD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52DAC1-8529-4A7C-BAA4-9C5CC8FC12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912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562053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7853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083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11392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93784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3199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690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7631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0286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3796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9549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5668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13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04.10.2019 18:30:35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07.11.2019 09:04:57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Noor ul Huda Shaheen won second prize in the news package category at PurAzm Awards 2019.⠀
⠀
Follow us on Twitter: PurAzmAwards⠀
Follow us on Instagram: PurAzmAwards⠀
⠀
#PurAzmPakistan #PurAzmAwards2020 #Pakistan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https://www.instagram.com/p/B3MrHiyHlJw/media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https://www.instagram.com/p/B3MrHiyHlJw/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998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A2876-FA7F-4538-A0A8-2D71F3318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32806431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96BEC-220D-4512-918B-B05137321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FE04B0-300E-4CE1-889F-E06C2FA713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885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7188616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2134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721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74496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66748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9139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307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4995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7887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3390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6187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5124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21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Gardi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01.10.2019 18:51:52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03.10.2019 13:15:59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is rife with speculations and conspiracy theories as religious political party, JUI-F's planned lockdown of the capital draws closer.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https://external.xx.fbcdn.net/safe_image.php?d=AQCIhXBsa5GklGZV&amp;w=720&amp;h=720&amp;url=https%3A%2F%2Fmediagardi.com%2Fwp-content%2Fuploads%2F2019%2F10%2FMG_Fazlurrehman.jpg&amp;cfs=1&amp;_nc_hash=AQD2OekUyoM-Dp68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http://www.facebook.com/permalink.php?story_fbid=514087149167437&amp;id=377517549491065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49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58A79-49D4-4A35-A901-342C50C675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20210310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C626-0F10-4CA4-BD43-D1F7EA92C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All Pages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6893A3-7CF4-47BE-907A-B4A924E1A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363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483812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1086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98077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3809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02390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0931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3235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5847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4447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7613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3170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3605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23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PurAzm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01.10.2019 18:41:55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07.11.2019 11:22:23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Hafiz Ali won first prize in the short film category at PurAzm Awards 2019.
#PurAzmPakistan #PurAzmAwards2020 #Pakistan https://t.co/PFFbXqsPn6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https://twitter.com/766512744677998592/status/1179028674428985351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34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4729E-199C-4922-A67C-56444C50CF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1613859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2494</Words>
  <Application>Microsoft Office PowerPoint</Application>
  <PresentationFormat>On-screen Show (4:3)</PresentationFormat>
  <Paragraphs>1124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PPC</vt:lpstr>
      <vt:lpstr>Facebook Key Metrics Table | All Pages - 1 of 11</vt:lpstr>
      <vt:lpstr>Facebook Key Metrics Table | All Pages - 2 of 11</vt:lpstr>
      <vt:lpstr>Facebook Key Metrics Table | All Pages - 3 of 11</vt:lpstr>
      <vt:lpstr>Facebook Key Metrics Table | All Pages - 4 of 11</vt:lpstr>
      <vt:lpstr>Facebook Key Metrics Table | All Pages - 5 of 11</vt:lpstr>
      <vt:lpstr>Facebook Key Metrics Table | All Pages - 6 of 11</vt:lpstr>
      <vt:lpstr>Facebook Key Metrics Table | All Pages - 7 of 11</vt:lpstr>
      <vt:lpstr>Facebook Key Metrics Table | All Pages - 8 of 11</vt:lpstr>
      <vt:lpstr>Facebook Key Metrics Table | All Pages - 9 of 11</vt:lpstr>
      <vt:lpstr>Facebook Key Metrics Table | All Pages - 10 of 11</vt:lpstr>
      <vt:lpstr>Facebook Key Metrics Table | All Pages - 11 of 11</vt:lpstr>
      <vt:lpstr>Facebook Reach | All Pages</vt:lpstr>
      <vt:lpstr>Facebook Total Engagements | All Pages</vt:lpstr>
      <vt:lpstr>Facebook Video Views | All Pages</vt:lpstr>
      <vt:lpstr>Facebook Fan Demographics | All Pages</vt:lpstr>
      <vt:lpstr>Facebook Fans By Country Table | All Pages</vt:lpstr>
      <vt:lpstr>Facebook Reach By Country Table | All Pages</vt:lpstr>
      <vt:lpstr>Facebook Fan Age Distribution | All Pages</vt:lpstr>
      <vt:lpstr>Facebook Male vs Female Ratio | All Pages</vt:lpstr>
      <vt:lpstr>Overall Top Post Table | All Pages - 1 of 7</vt:lpstr>
      <vt:lpstr>Overall Top Post Table | All Pages - 2 of 7</vt:lpstr>
      <vt:lpstr>Overall Top Post Table | All Pages - 3 of 7</vt:lpstr>
      <vt:lpstr>Overall Top Post Table | All Pages - 4 of 7</vt:lpstr>
      <vt:lpstr>Overall Top Post Table | All Pages - 5 of 7</vt:lpstr>
      <vt:lpstr>Overall Top Post Table | All Pages - 6 of 7</vt:lpstr>
      <vt:lpstr>Overall Top Post Table | All Pages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PPC</dc:title>
  <dc:creator>Frederik Peiniger</dc:creator>
  <cp:lastModifiedBy>Frederik Peiniger</cp:lastModifiedBy>
  <cp:revision>1</cp:revision>
  <dcterms:created xsi:type="dcterms:W3CDTF">2019-11-07T10:52:36Z</dcterms:created>
  <dcterms:modified xsi:type="dcterms:W3CDTF">2019-11-07T10:53:48Z</dcterms:modified>
</cp:coreProperties>
</file>