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01.09.2019</c:v>
                </c:pt>
                <c:pt idx="1">
                  <c:v>02.09.2019</c:v>
                </c:pt>
                <c:pt idx="2">
                  <c:v>03.09.2019</c:v>
                </c:pt>
                <c:pt idx="3">
                  <c:v>04.09.2019</c:v>
                </c:pt>
                <c:pt idx="4">
                  <c:v>05.09.2019</c:v>
                </c:pt>
                <c:pt idx="5">
                  <c:v>06.09.2019</c:v>
                </c:pt>
                <c:pt idx="6">
                  <c:v>07.09.2019</c:v>
                </c:pt>
                <c:pt idx="7">
                  <c:v>08.09.2019</c:v>
                </c:pt>
                <c:pt idx="8">
                  <c:v>09.09.2019</c:v>
                </c:pt>
                <c:pt idx="9">
                  <c:v>10.09.2019</c:v>
                </c:pt>
                <c:pt idx="10">
                  <c:v>11.09.2019</c:v>
                </c:pt>
                <c:pt idx="11">
                  <c:v>12.09.2019</c:v>
                </c:pt>
                <c:pt idx="12">
                  <c:v>13.09.2019</c:v>
                </c:pt>
                <c:pt idx="13">
                  <c:v>14.09.2019</c:v>
                </c:pt>
                <c:pt idx="14">
                  <c:v>15.09.2019</c:v>
                </c:pt>
                <c:pt idx="15">
                  <c:v>16.09.2019</c:v>
                </c:pt>
                <c:pt idx="16">
                  <c:v>17.09.2019</c:v>
                </c:pt>
                <c:pt idx="17">
                  <c:v>18.09.2019</c:v>
                </c:pt>
                <c:pt idx="18">
                  <c:v>19.09.2019</c:v>
                </c:pt>
                <c:pt idx="19">
                  <c:v>20.09.2019</c:v>
                </c:pt>
                <c:pt idx="20">
                  <c:v>21.09.2019</c:v>
                </c:pt>
                <c:pt idx="21">
                  <c:v>22.09.2019</c:v>
                </c:pt>
                <c:pt idx="22">
                  <c:v>23.09.2019</c:v>
                </c:pt>
                <c:pt idx="23">
                  <c:v>24.09.2019</c:v>
                </c:pt>
                <c:pt idx="24">
                  <c:v>25.09.2019</c:v>
                </c:pt>
                <c:pt idx="25">
                  <c:v>26.09.2019</c:v>
                </c:pt>
                <c:pt idx="26">
                  <c:v>27.09.2019</c:v>
                </c:pt>
                <c:pt idx="27">
                  <c:v>28.09.2019</c:v>
                </c:pt>
                <c:pt idx="28">
                  <c:v>29.09.2019</c:v>
                </c:pt>
                <c:pt idx="29">
                  <c:v>30.09.2019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34152</c:v>
                </c:pt>
                <c:pt idx="1">
                  <c:v>139494</c:v>
                </c:pt>
                <c:pt idx="2">
                  <c:v>80323</c:v>
                </c:pt>
                <c:pt idx="3">
                  <c:v>38519</c:v>
                </c:pt>
                <c:pt idx="4">
                  <c:v>40483</c:v>
                </c:pt>
                <c:pt idx="5">
                  <c:v>27488</c:v>
                </c:pt>
                <c:pt idx="6">
                  <c:v>25597</c:v>
                </c:pt>
                <c:pt idx="7">
                  <c:v>71390</c:v>
                </c:pt>
                <c:pt idx="8">
                  <c:v>66622</c:v>
                </c:pt>
                <c:pt idx="9">
                  <c:v>10468</c:v>
                </c:pt>
                <c:pt idx="10">
                  <c:v>13016</c:v>
                </c:pt>
                <c:pt idx="11">
                  <c:v>9604</c:v>
                </c:pt>
                <c:pt idx="12">
                  <c:v>1941</c:v>
                </c:pt>
                <c:pt idx="13">
                  <c:v>26344</c:v>
                </c:pt>
                <c:pt idx="14">
                  <c:v>28338</c:v>
                </c:pt>
                <c:pt idx="15">
                  <c:v>38874</c:v>
                </c:pt>
                <c:pt idx="16">
                  <c:v>63689</c:v>
                </c:pt>
                <c:pt idx="17">
                  <c:v>56497</c:v>
                </c:pt>
                <c:pt idx="18">
                  <c:v>59871</c:v>
                </c:pt>
                <c:pt idx="19">
                  <c:v>57198</c:v>
                </c:pt>
                <c:pt idx="20">
                  <c:v>53363</c:v>
                </c:pt>
                <c:pt idx="21">
                  <c:v>53568</c:v>
                </c:pt>
                <c:pt idx="22">
                  <c:v>10642</c:v>
                </c:pt>
                <c:pt idx="23">
                  <c:v>7622</c:v>
                </c:pt>
                <c:pt idx="24">
                  <c:v>6432</c:v>
                </c:pt>
                <c:pt idx="25">
                  <c:v>3067</c:v>
                </c:pt>
                <c:pt idx="26">
                  <c:v>1630</c:v>
                </c:pt>
                <c:pt idx="27">
                  <c:v>1103</c:v>
                </c:pt>
                <c:pt idx="28">
                  <c:v>1746</c:v>
                </c:pt>
                <c:pt idx="29">
                  <c:v>42815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9A-4F11-9371-E4FE8827A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45392"/>
        <c:axId val="310646048"/>
      </c:lineChart>
      <c:catAx>
        <c:axId val="31064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46048"/>
        <c:crosses val="autoZero"/>
        <c:auto val="1"/>
        <c:lblAlgn val="ctr"/>
        <c:lblOffset val="100"/>
        <c:noMultiLvlLbl val="0"/>
      </c:catAx>
      <c:valAx>
        <c:axId val="31064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4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Hamara Paigham ہمارا پیغام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76112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2F-492B-8229-7312F5408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0642440"/>
        <c:axId val="310644736"/>
      </c:barChart>
      <c:catAx>
        <c:axId val="310642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44736"/>
        <c:crosses val="autoZero"/>
        <c:auto val="1"/>
        <c:lblAlgn val="ctr"/>
        <c:lblOffset val="100"/>
        <c:noMultiLvlLbl val="0"/>
      </c:catAx>
      <c:valAx>
        <c:axId val="310644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4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01.09.2019</c:v>
                </c:pt>
                <c:pt idx="1">
                  <c:v>02.09.2019</c:v>
                </c:pt>
                <c:pt idx="2">
                  <c:v>03.09.2019</c:v>
                </c:pt>
                <c:pt idx="3">
                  <c:v>04.09.2019</c:v>
                </c:pt>
                <c:pt idx="4">
                  <c:v>05.09.2019</c:v>
                </c:pt>
                <c:pt idx="5">
                  <c:v>06.09.2019</c:v>
                </c:pt>
                <c:pt idx="6">
                  <c:v>07.09.2019</c:v>
                </c:pt>
                <c:pt idx="7">
                  <c:v>08.09.2019</c:v>
                </c:pt>
                <c:pt idx="8">
                  <c:v>09.09.2019</c:v>
                </c:pt>
                <c:pt idx="9">
                  <c:v>10.09.2019</c:v>
                </c:pt>
                <c:pt idx="10">
                  <c:v>11.09.2019</c:v>
                </c:pt>
                <c:pt idx="11">
                  <c:v>12.09.2019</c:v>
                </c:pt>
                <c:pt idx="12">
                  <c:v>13.09.2019</c:v>
                </c:pt>
                <c:pt idx="13">
                  <c:v>14.09.2019</c:v>
                </c:pt>
                <c:pt idx="14">
                  <c:v>15.09.2019</c:v>
                </c:pt>
                <c:pt idx="15">
                  <c:v>16.09.2019</c:v>
                </c:pt>
                <c:pt idx="16">
                  <c:v>17.09.2019</c:v>
                </c:pt>
                <c:pt idx="17">
                  <c:v>18.09.2019</c:v>
                </c:pt>
                <c:pt idx="18">
                  <c:v>19.09.2019</c:v>
                </c:pt>
                <c:pt idx="19">
                  <c:v>20.09.2019</c:v>
                </c:pt>
                <c:pt idx="20">
                  <c:v>21.09.2019</c:v>
                </c:pt>
                <c:pt idx="21">
                  <c:v>22.09.2019</c:v>
                </c:pt>
                <c:pt idx="22">
                  <c:v>23.09.2019</c:v>
                </c:pt>
                <c:pt idx="23">
                  <c:v>24.09.2019</c:v>
                </c:pt>
                <c:pt idx="24">
                  <c:v>25.09.2019</c:v>
                </c:pt>
                <c:pt idx="25">
                  <c:v>26.09.2019</c:v>
                </c:pt>
                <c:pt idx="26">
                  <c:v>27.09.2019</c:v>
                </c:pt>
                <c:pt idx="27">
                  <c:v>28.09.2019</c:v>
                </c:pt>
                <c:pt idx="28">
                  <c:v>29.09.2019</c:v>
                </c:pt>
                <c:pt idx="29">
                  <c:v>30.09.2019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11380</c:v>
                </c:pt>
                <c:pt idx="1">
                  <c:v>59697</c:v>
                </c:pt>
                <c:pt idx="2">
                  <c:v>34562</c:v>
                </c:pt>
                <c:pt idx="3">
                  <c:v>12722</c:v>
                </c:pt>
                <c:pt idx="4">
                  <c:v>11863</c:v>
                </c:pt>
                <c:pt idx="5">
                  <c:v>7203</c:v>
                </c:pt>
                <c:pt idx="6">
                  <c:v>11796</c:v>
                </c:pt>
                <c:pt idx="7">
                  <c:v>34248</c:v>
                </c:pt>
                <c:pt idx="8">
                  <c:v>31499</c:v>
                </c:pt>
                <c:pt idx="9">
                  <c:v>4307</c:v>
                </c:pt>
                <c:pt idx="10">
                  <c:v>4832</c:v>
                </c:pt>
                <c:pt idx="11">
                  <c:v>3822</c:v>
                </c:pt>
                <c:pt idx="12">
                  <c:v>576</c:v>
                </c:pt>
                <c:pt idx="13">
                  <c:v>13444</c:v>
                </c:pt>
                <c:pt idx="14">
                  <c:v>15219</c:v>
                </c:pt>
                <c:pt idx="15">
                  <c:v>17702</c:v>
                </c:pt>
                <c:pt idx="16">
                  <c:v>26327</c:v>
                </c:pt>
                <c:pt idx="17">
                  <c:v>19783</c:v>
                </c:pt>
                <c:pt idx="18">
                  <c:v>20009</c:v>
                </c:pt>
                <c:pt idx="19">
                  <c:v>18080</c:v>
                </c:pt>
                <c:pt idx="20">
                  <c:v>16102</c:v>
                </c:pt>
                <c:pt idx="21">
                  <c:v>15512</c:v>
                </c:pt>
                <c:pt idx="22">
                  <c:v>3131</c:v>
                </c:pt>
                <c:pt idx="23">
                  <c:v>1912</c:v>
                </c:pt>
                <c:pt idx="24">
                  <c:v>1549</c:v>
                </c:pt>
                <c:pt idx="25">
                  <c:v>715</c:v>
                </c:pt>
                <c:pt idx="26">
                  <c:v>413</c:v>
                </c:pt>
                <c:pt idx="27">
                  <c:v>275</c:v>
                </c:pt>
                <c:pt idx="28">
                  <c:v>219</c:v>
                </c:pt>
                <c:pt idx="29">
                  <c:v>17601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A-464F-AD7C-753CACAC5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40800"/>
        <c:axId val="310642112"/>
      </c:lineChart>
      <c:catAx>
        <c:axId val="31064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42112"/>
        <c:crosses val="autoZero"/>
        <c:auto val="1"/>
        <c:lblAlgn val="ctr"/>
        <c:lblOffset val="100"/>
        <c:noMultiLvlLbl val="0"/>
      </c:catAx>
      <c:valAx>
        <c:axId val="31064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4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13247</c:v>
                </c:pt>
                <c:pt idx="1">
                  <c:v>40522</c:v>
                </c:pt>
                <c:pt idx="2">
                  <c:v>34778</c:v>
                </c:pt>
                <c:pt idx="3">
                  <c:v>8809</c:v>
                </c:pt>
                <c:pt idx="4">
                  <c:v>1406</c:v>
                </c:pt>
                <c:pt idx="5">
                  <c:v>324</c:v>
                </c:pt>
                <c:pt idx="6">
                  <c:v>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BF-4D87-AED4-78F7EFAD7B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5468</c:v>
                </c:pt>
                <c:pt idx="1">
                  <c:v>22047</c:v>
                </c:pt>
                <c:pt idx="2">
                  <c:v>27660</c:v>
                </c:pt>
                <c:pt idx="3">
                  <c:v>7481</c:v>
                </c:pt>
                <c:pt idx="4">
                  <c:v>549</c:v>
                </c:pt>
                <c:pt idx="5">
                  <c:v>133</c:v>
                </c:pt>
                <c:pt idx="6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BF-4D87-AED4-78F7EFAD7B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709856"/>
        <c:axId val="313710840"/>
      </c:barChart>
      <c:catAx>
        <c:axId val="31370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10840"/>
        <c:crosses val="autoZero"/>
        <c:auto val="1"/>
        <c:lblAlgn val="ctr"/>
        <c:lblOffset val="100"/>
        <c:noMultiLvlLbl val="0"/>
      </c:catAx>
      <c:valAx>
        <c:axId val="31371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70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13-17</c:v>
                </c:pt>
                <c:pt idx="3">
                  <c:v>45-54</c:v>
                </c:pt>
                <c:pt idx="4">
                  <c:v>35-44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62579</c:v>
                </c:pt>
                <c:pt idx="1">
                  <c:v>62454</c:v>
                </c:pt>
                <c:pt idx="2">
                  <c:v>18715</c:v>
                </c:pt>
                <c:pt idx="3">
                  <c:v>1960</c:v>
                </c:pt>
                <c:pt idx="4">
                  <c:v>16310</c:v>
                </c:pt>
                <c:pt idx="5">
                  <c:v>458</c:v>
                </c:pt>
                <c:pt idx="6">
                  <c:v>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1A-43A6-B103-2C6D70B539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38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01-4F6B-8993-4F6342EFC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524BF-D526-4BA5-9059-3D21B179F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1EEDC-262C-4762-80BD-E886EDD08E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</p:spTree>
    <p:extLst>
      <p:ext uri="{BB962C8B-B14F-4D97-AF65-F5344CB8AC3E}">
        <p14:creationId xmlns:p14="http://schemas.microsoft.com/office/powerpoint/2010/main" val="428945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754C8-8E29-432D-A8D5-47137B5BF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FF2FFB-E9F6-4AF2-93EC-36D4936689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967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689643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3374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419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368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087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77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17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0062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410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865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744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430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011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852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771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584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603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077498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513131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312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3946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316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570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182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039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44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711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5182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77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6390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461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3596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2453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470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955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917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895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3061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6021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014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2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Hamara Paigham </a:t>
                      </a:r>
                      <a:r>
                        <a:rPr lang="ar-AE" sz="1000"/>
                        <a:t>ہمارا پیغام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129929.28571429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35729.866666667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921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6C98C-62EC-47AA-A97C-684C386EF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3577197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D4DE0-22C1-4F3D-9BD4-FB772297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FBF9AF-7F82-468F-A12B-7B52D2317D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107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2E3EC-61F4-4136-BB2D-62899C1E8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990B7-E454-4D5E-8009-5452D17C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5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8EA40-7D27-4FEA-BE72-8905EFAFF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44D6DC-FA84-40EF-91F8-CE0E34C615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538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EEB15-5510-41F3-B0AF-E830DAD1D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B7A20-1354-492D-9E30-5BE48D1CB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389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32DCB-2265-4759-90D2-37B8F50AD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9BC60-9BAF-4657-9387-9468BF36E9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660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ECC9C-6F1C-445F-A164-4F4BEF8CF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B94E2-3C59-40F7-ADE1-0DF422624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255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FB817-F169-4BFE-99DE-8E7A427C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B5662E-DE47-4229-8BC3-B2CF7FD07D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3295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48855-3D63-4601-BB23-6D28732AA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7A40E-C561-480F-9B45-F81A0612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196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AB869-9FBD-4AA1-B80C-518B5975E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C3FB2-86EA-4C7D-A91A-454CFE7D4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4793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05168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4880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3972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45585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7984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49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98.086500012266 %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07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0.64089983563526 %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42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0.6175943870667 %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85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0.065009935480706 %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9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0.063170031646346 %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51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0.056423717587027 %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93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0.053357211196428 %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16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70A71-6794-49EC-8F21-2C5DF01B2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4044229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EFF26-E023-450E-BEF4-D81AC840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96C79-0088-4764-BDCA-A987EDDB9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448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9601198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429192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26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6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47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26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27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89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91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16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33DD7-6FFD-4B71-A3D6-F6000F286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580716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5B09C-4862-4481-8AC4-D8C447418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3DBB83-3B52-4FCA-8FEF-422EBFB5EA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7120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28808-D6EB-4682-AF6A-FC1B3288D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2157F-C45B-4ED5-8842-936DABB60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7E2F-8C66-4B0C-8740-C4FFEFCA5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 vs Female Ratio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AE4A5D-629A-4EA3-8688-8C67A409F9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2129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C26C2-5995-4D0C-80EE-DF8E39E66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BD5E-F550-40CB-A4ED-148087D27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32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E361B-0774-4B58-8B4D-199EA9F23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DC895E-1D3E-4985-A509-581527FC5D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8861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182683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9398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6624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1479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9049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0230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171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1805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7463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9563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008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8657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0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Hamara Paigham </a:t>
                      </a:r>
                      <a:r>
                        <a:rPr lang="ar-AE" sz="1000"/>
                        <a:t>ہمارا پیغام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15.09.2019 11:24:47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07.10.2019 13:13:56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1000"/>
                        <a:t>پلاسٹک کے شاپنگ بیگ پر بین کیا مسئلے کا حل ہے؟ اس سلسلے میں عام شہری کی کیا ذمہ داری ہے، دیکھیئے دلچسپ وڈیو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https://scontent.xx.fbcdn.net/v/t15.5256-10/s720x720/67460895_1176339625893791_518790980879515648_n.jpg?_nc_cat=107&amp;_nc_oc=AQl26jaZPO1aH9ltLsaBZseH0LJkwtuPKxVIB7RWCTNjLHK4nvYGbzCpav_WnAH4mEU&amp;_nc_ht=scontent.xx&amp;oh=8b906568655cf8270bdbf2b9a6da4010&amp;oe=5E361176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http://www.facebook.com/permalink.php?story_fbid=2306064449655516&amp;id=2186039028324726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621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2297E-B8F8-42BA-98BC-D36447335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2830007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9EC33-15DB-4E68-B7CA-D0C4BFA1D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CA75B-12DB-4046-ACA4-83326B1D82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297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04385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9113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8526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9201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8882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6045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0273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737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6160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4600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3314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0220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4561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8577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733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11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Hamara Paigham </a:t>
                      </a:r>
                      <a:r>
                        <a:rPr lang="ar-AE" sz="1000"/>
                        <a:t>ہمارا پیغام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18000.00 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7343.6 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118401.4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12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C04A3-1BB1-4F3A-B75E-CDD3F66B6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1016605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546</Words>
  <Application>Microsoft Office PowerPoint</Application>
  <PresentationFormat>On-screen Show (4:3)</PresentationFormat>
  <Paragraphs>220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PPC</vt:lpstr>
      <vt:lpstr>Facebook Key Metrics Table | Hamara Paigham ہمارا پیغام</vt:lpstr>
      <vt:lpstr>Facebook Reach | Hamara Paigham ہمارا پیغام</vt:lpstr>
      <vt:lpstr>Facebook Total Engagements | Hamara Paigham ہمارا پیغام</vt:lpstr>
      <vt:lpstr>Facebook Video Views | Hamara Paigham ہمارا پیغام</vt:lpstr>
      <vt:lpstr>Facebook Fan Demographics | Hamara Paigham ہمارا پیغام</vt:lpstr>
      <vt:lpstr>Facebook Fans By Country Table | Hamara Paigham ہمارا پیغام</vt:lpstr>
      <vt:lpstr>Facebook Reach By Country Table | Hamara Paigham ہمارا پیغام</vt:lpstr>
      <vt:lpstr>Facebook Fan Age Distribution | Hamara Paigham ہمارا پیغام</vt:lpstr>
      <vt:lpstr>Facebook Male vs Female Ratio | Hamara Paigham ہمارا پیغام</vt:lpstr>
      <vt:lpstr>Overall Top Post Table | Hamara Paigham ہمارا پیغام</vt:lpstr>
      <vt:lpstr>Facebook Ads Key Metrics Table | Hamara Paigham ہمارا پیغام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</dc:title>
  <dc:creator>Frederik Peiniger</dc:creator>
  <cp:lastModifiedBy>Frederik Peiniger</cp:lastModifiedBy>
  <cp:revision>1</cp:revision>
  <dcterms:created xsi:type="dcterms:W3CDTF">2019-10-07T22:36:37Z</dcterms:created>
  <dcterms:modified xsi:type="dcterms:W3CDTF">2019-10-07T22:36:53Z</dcterms:modified>
</cp:coreProperties>
</file>