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PurAmn Pakistan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01.09.2019</c:v>
                </c:pt>
                <c:pt idx="1">
                  <c:v>02.09.2019</c:v>
                </c:pt>
                <c:pt idx="2">
                  <c:v>03.09.2019</c:v>
                </c:pt>
                <c:pt idx="3">
                  <c:v>04.09.2019</c:v>
                </c:pt>
                <c:pt idx="4">
                  <c:v>05.09.2019</c:v>
                </c:pt>
                <c:pt idx="5">
                  <c:v>06.09.2019</c:v>
                </c:pt>
                <c:pt idx="6">
                  <c:v>07.09.2019</c:v>
                </c:pt>
                <c:pt idx="7">
                  <c:v>08.09.2019</c:v>
                </c:pt>
                <c:pt idx="8">
                  <c:v>09.09.2019</c:v>
                </c:pt>
                <c:pt idx="9">
                  <c:v>10.09.2019</c:v>
                </c:pt>
                <c:pt idx="10">
                  <c:v>11.09.2019</c:v>
                </c:pt>
                <c:pt idx="11">
                  <c:v>12.09.2019</c:v>
                </c:pt>
                <c:pt idx="12">
                  <c:v>13.09.2019</c:v>
                </c:pt>
                <c:pt idx="13">
                  <c:v>14.09.2019</c:v>
                </c:pt>
                <c:pt idx="14">
                  <c:v>15.09.2019</c:v>
                </c:pt>
                <c:pt idx="15">
                  <c:v>16.09.2019</c:v>
                </c:pt>
                <c:pt idx="16">
                  <c:v>17.09.2019</c:v>
                </c:pt>
                <c:pt idx="17">
                  <c:v>18.09.2019</c:v>
                </c:pt>
                <c:pt idx="18">
                  <c:v>19.09.2019</c:v>
                </c:pt>
                <c:pt idx="19">
                  <c:v>20.09.2019</c:v>
                </c:pt>
                <c:pt idx="20">
                  <c:v>21.09.2019</c:v>
                </c:pt>
                <c:pt idx="21">
                  <c:v>22.09.2019</c:v>
                </c:pt>
                <c:pt idx="22">
                  <c:v>23.09.2019</c:v>
                </c:pt>
                <c:pt idx="23">
                  <c:v>24.09.2019</c:v>
                </c:pt>
                <c:pt idx="24">
                  <c:v>25.09.2019</c:v>
                </c:pt>
                <c:pt idx="25">
                  <c:v>26.09.2019</c:v>
                </c:pt>
                <c:pt idx="26">
                  <c:v>27.09.2019</c:v>
                </c:pt>
                <c:pt idx="27">
                  <c:v>28.09.2019</c:v>
                </c:pt>
                <c:pt idx="28">
                  <c:v>29.09.2019</c:v>
                </c:pt>
                <c:pt idx="29">
                  <c:v>30.09.2019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8088</c:v>
                </c:pt>
                <c:pt idx="1">
                  <c:v>4684</c:v>
                </c:pt>
                <c:pt idx="2">
                  <c:v>4848</c:v>
                </c:pt>
                <c:pt idx="3">
                  <c:v>2210</c:v>
                </c:pt>
                <c:pt idx="4">
                  <c:v>843</c:v>
                </c:pt>
                <c:pt idx="5">
                  <c:v>631</c:v>
                </c:pt>
                <c:pt idx="6">
                  <c:v>485</c:v>
                </c:pt>
                <c:pt idx="7">
                  <c:v>286</c:v>
                </c:pt>
                <c:pt idx="8">
                  <c:v>303</c:v>
                </c:pt>
                <c:pt idx="9">
                  <c:v>220</c:v>
                </c:pt>
                <c:pt idx="10">
                  <c:v>206</c:v>
                </c:pt>
                <c:pt idx="11">
                  <c:v>199</c:v>
                </c:pt>
                <c:pt idx="12">
                  <c:v>169</c:v>
                </c:pt>
                <c:pt idx="13">
                  <c:v>198</c:v>
                </c:pt>
                <c:pt idx="14">
                  <c:v>204</c:v>
                </c:pt>
                <c:pt idx="15">
                  <c:v>148</c:v>
                </c:pt>
                <c:pt idx="16">
                  <c:v>175</c:v>
                </c:pt>
                <c:pt idx="17">
                  <c:v>220</c:v>
                </c:pt>
                <c:pt idx="18">
                  <c:v>4764</c:v>
                </c:pt>
                <c:pt idx="19">
                  <c:v>31374</c:v>
                </c:pt>
                <c:pt idx="20">
                  <c:v>37748</c:v>
                </c:pt>
                <c:pt idx="21">
                  <c:v>36306</c:v>
                </c:pt>
                <c:pt idx="22">
                  <c:v>41823</c:v>
                </c:pt>
                <c:pt idx="23">
                  <c:v>9320</c:v>
                </c:pt>
                <c:pt idx="24">
                  <c:v>40253</c:v>
                </c:pt>
                <c:pt idx="25">
                  <c:v>28074</c:v>
                </c:pt>
                <c:pt idx="26">
                  <c:v>26256</c:v>
                </c:pt>
                <c:pt idx="27">
                  <c:v>24449</c:v>
                </c:pt>
                <c:pt idx="28">
                  <c:v>47431</c:v>
                </c:pt>
                <c:pt idx="29">
                  <c:v>83593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E3-4661-A841-3B3ADEDD1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542712"/>
        <c:axId val="309539104"/>
      </c:lineChart>
      <c:catAx>
        <c:axId val="309542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39104"/>
        <c:crosses val="autoZero"/>
        <c:auto val="1"/>
        <c:lblAlgn val="ctr"/>
        <c:lblOffset val="100"/>
        <c:noMultiLvlLbl val="0"/>
      </c:catAx>
      <c:valAx>
        <c:axId val="309539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4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PurAmn Pakistan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7-40A2-BFB0-FDD00ED41F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3797520"/>
        <c:axId val="180703648"/>
      </c:barChart>
      <c:catAx>
        <c:axId val="303797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703648"/>
        <c:crosses val="autoZero"/>
        <c:auto val="1"/>
        <c:lblAlgn val="ctr"/>
        <c:lblOffset val="100"/>
        <c:noMultiLvlLbl val="0"/>
      </c:catAx>
      <c:valAx>
        <c:axId val="180703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79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PurAmn Pakistan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01.09.2019</c:v>
                </c:pt>
                <c:pt idx="1">
                  <c:v>02.09.2019</c:v>
                </c:pt>
                <c:pt idx="2">
                  <c:v>03.09.2019</c:v>
                </c:pt>
                <c:pt idx="3">
                  <c:v>04.09.2019</c:v>
                </c:pt>
                <c:pt idx="4">
                  <c:v>05.09.2019</c:v>
                </c:pt>
                <c:pt idx="5">
                  <c:v>06.09.2019</c:v>
                </c:pt>
                <c:pt idx="6">
                  <c:v>07.09.2019</c:v>
                </c:pt>
                <c:pt idx="7">
                  <c:v>08.09.2019</c:v>
                </c:pt>
                <c:pt idx="8">
                  <c:v>09.09.2019</c:v>
                </c:pt>
                <c:pt idx="9">
                  <c:v>10.09.2019</c:v>
                </c:pt>
                <c:pt idx="10">
                  <c:v>11.09.2019</c:v>
                </c:pt>
                <c:pt idx="11">
                  <c:v>12.09.2019</c:v>
                </c:pt>
                <c:pt idx="12">
                  <c:v>13.09.2019</c:v>
                </c:pt>
                <c:pt idx="13">
                  <c:v>14.09.2019</c:v>
                </c:pt>
                <c:pt idx="14">
                  <c:v>15.09.2019</c:v>
                </c:pt>
                <c:pt idx="15">
                  <c:v>16.09.2019</c:v>
                </c:pt>
                <c:pt idx="16">
                  <c:v>17.09.2019</c:v>
                </c:pt>
                <c:pt idx="17">
                  <c:v>18.09.2019</c:v>
                </c:pt>
                <c:pt idx="18">
                  <c:v>19.09.2019</c:v>
                </c:pt>
                <c:pt idx="19">
                  <c:v>20.09.2019</c:v>
                </c:pt>
                <c:pt idx="20">
                  <c:v>21.09.2019</c:v>
                </c:pt>
                <c:pt idx="21">
                  <c:v>22.09.2019</c:v>
                </c:pt>
                <c:pt idx="22">
                  <c:v>23.09.2019</c:v>
                </c:pt>
                <c:pt idx="23">
                  <c:v>24.09.2019</c:v>
                </c:pt>
                <c:pt idx="24">
                  <c:v>25.09.2019</c:v>
                </c:pt>
                <c:pt idx="25">
                  <c:v>26.09.2019</c:v>
                </c:pt>
                <c:pt idx="26">
                  <c:v>27.09.2019</c:v>
                </c:pt>
                <c:pt idx="27">
                  <c:v>28.09.2019</c:v>
                </c:pt>
                <c:pt idx="28">
                  <c:v>29.09.2019</c:v>
                </c:pt>
                <c:pt idx="29">
                  <c:v>30.09.2019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1713</c:v>
                </c:pt>
                <c:pt idx="1">
                  <c:v>975</c:v>
                </c:pt>
                <c:pt idx="2">
                  <c:v>986</c:v>
                </c:pt>
                <c:pt idx="3">
                  <c:v>493</c:v>
                </c:pt>
                <c:pt idx="4">
                  <c:v>244</c:v>
                </c:pt>
                <c:pt idx="5">
                  <c:v>221</c:v>
                </c:pt>
                <c:pt idx="6">
                  <c:v>175</c:v>
                </c:pt>
                <c:pt idx="7">
                  <c:v>119</c:v>
                </c:pt>
                <c:pt idx="8">
                  <c:v>129</c:v>
                </c:pt>
                <c:pt idx="9">
                  <c:v>105</c:v>
                </c:pt>
                <c:pt idx="10">
                  <c:v>122</c:v>
                </c:pt>
                <c:pt idx="11">
                  <c:v>100</c:v>
                </c:pt>
                <c:pt idx="12">
                  <c:v>86</c:v>
                </c:pt>
                <c:pt idx="13">
                  <c:v>109</c:v>
                </c:pt>
                <c:pt idx="14">
                  <c:v>91</c:v>
                </c:pt>
                <c:pt idx="15">
                  <c:v>71</c:v>
                </c:pt>
                <c:pt idx="16">
                  <c:v>84</c:v>
                </c:pt>
                <c:pt idx="17">
                  <c:v>113</c:v>
                </c:pt>
                <c:pt idx="18">
                  <c:v>1308</c:v>
                </c:pt>
                <c:pt idx="19">
                  <c:v>10753</c:v>
                </c:pt>
                <c:pt idx="20">
                  <c:v>13135</c:v>
                </c:pt>
                <c:pt idx="21">
                  <c:v>11494</c:v>
                </c:pt>
                <c:pt idx="22">
                  <c:v>11966</c:v>
                </c:pt>
                <c:pt idx="23">
                  <c:v>2714</c:v>
                </c:pt>
                <c:pt idx="24">
                  <c:v>11780</c:v>
                </c:pt>
                <c:pt idx="25">
                  <c:v>8495</c:v>
                </c:pt>
                <c:pt idx="26">
                  <c:v>8927</c:v>
                </c:pt>
                <c:pt idx="27">
                  <c:v>8300</c:v>
                </c:pt>
                <c:pt idx="28">
                  <c:v>16198</c:v>
                </c:pt>
                <c:pt idx="29">
                  <c:v>29456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5B-453F-B7D8-94156C281F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602896"/>
        <c:axId val="311603224"/>
      </c:lineChart>
      <c:catAx>
        <c:axId val="311602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03224"/>
        <c:crosses val="autoZero"/>
        <c:auto val="1"/>
        <c:lblAlgn val="ctr"/>
        <c:lblOffset val="100"/>
        <c:noMultiLvlLbl val="0"/>
      </c:catAx>
      <c:valAx>
        <c:axId val="31160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60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745</c:v>
                </c:pt>
                <c:pt idx="1">
                  <c:v>3135</c:v>
                </c:pt>
                <c:pt idx="2">
                  <c:v>3156</c:v>
                </c:pt>
                <c:pt idx="3">
                  <c:v>1149</c:v>
                </c:pt>
                <c:pt idx="4">
                  <c:v>479</c:v>
                </c:pt>
                <c:pt idx="5">
                  <c:v>207</c:v>
                </c:pt>
                <c:pt idx="6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4-4126-907E-62991CA423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658</c:v>
                </c:pt>
                <c:pt idx="1">
                  <c:v>2686</c:v>
                </c:pt>
                <c:pt idx="2">
                  <c:v>2037</c:v>
                </c:pt>
                <c:pt idx="3">
                  <c:v>481</c:v>
                </c:pt>
                <c:pt idx="4">
                  <c:v>93</c:v>
                </c:pt>
                <c:pt idx="5">
                  <c:v>29</c:v>
                </c:pt>
                <c:pt idx="6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D4-4126-907E-62991CA42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599616"/>
        <c:axId val="309544352"/>
      </c:barChart>
      <c:catAx>
        <c:axId val="31159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544352"/>
        <c:crosses val="autoZero"/>
        <c:auto val="1"/>
        <c:lblAlgn val="ctr"/>
        <c:lblOffset val="100"/>
        <c:noMultiLvlLbl val="0"/>
      </c:catAx>
      <c:valAx>
        <c:axId val="30954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59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13-17</c:v>
                </c:pt>
                <c:pt idx="3">
                  <c:v>55-64</c:v>
                </c:pt>
                <c:pt idx="4">
                  <c:v>45-54</c:v>
                </c:pt>
                <c:pt idx="5">
                  <c:v>65+</c:v>
                </c:pt>
                <c:pt idx="6">
                  <c:v>35-44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5823</c:v>
                </c:pt>
                <c:pt idx="1">
                  <c:v>5193</c:v>
                </c:pt>
                <c:pt idx="2">
                  <c:v>1403</c:v>
                </c:pt>
                <c:pt idx="3">
                  <c:v>236</c:v>
                </c:pt>
                <c:pt idx="4">
                  <c:v>572</c:v>
                </c:pt>
                <c:pt idx="5">
                  <c:v>172</c:v>
                </c:pt>
                <c:pt idx="6">
                  <c:v>1632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76-4150-B078-620C6EE954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40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4D-4061-80E0-E7EFF7317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24A2E-3238-4161-B388-5BC2BFCE11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35FD97-AA71-4D88-A322-BE34DC7079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</p:spTree>
    <p:extLst>
      <p:ext uri="{BB962C8B-B14F-4D97-AF65-F5344CB8AC3E}">
        <p14:creationId xmlns:p14="http://schemas.microsoft.com/office/powerpoint/2010/main" val="1978871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08296-0EF2-4B75-AB51-83F181956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PurAmn Pakistan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04B0FC-69C9-4E74-A029-4BD9B75E9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505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4049326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871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464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4090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4379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59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6855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1103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8930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4064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6055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7066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248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755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4786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956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229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726746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3662821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5811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68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7047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5328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0043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699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0074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4395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0262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6913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8578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6290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5160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2468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434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2090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5503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406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4850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265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9762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7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PurAmn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14516.933333333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37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C22F84-683B-4FC9-800C-0A0E10714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260308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F1943-D09D-4F27-B7EA-2154F5CDF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PurAmn Pakistan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7AECC4-FF25-41A0-822C-AB5CB079DA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1937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54890-7E65-4362-865C-507CD13C4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56024-5E2B-4BE6-A586-9A222B2A7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435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93C95-3791-453D-AEC0-D5C66D94A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PurAmn Pakistan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17F972-90C1-410C-B65E-6D85A2C542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6440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1E5DE-B7E8-4F0E-9A3B-16A542EF7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C3123-50D5-4125-BAF6-4A4D482BE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061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05A8-576A-4111-9CF5-DA9A38306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PurAmn Pakistan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3E8C08-A0A1-4D0B-A443-123B69C50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463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1F3CF-DE09-4CCB-A301-540792F08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F49B6-85C8-4D71-AD23-02F85E54C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992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7B72E-6ED7-413F-A9DA-1E5D8D2C8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PurAmn Pakistan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F5DD0A-E9A5-48AE-B904-BAA4E34F3C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8816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1132F0-CDF6-4643-9439-1A892BE088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6C3070-10D2-4431-9A07-F92BFCEFA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57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5A5F1-663D-4BAF-A6B4-637917086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PurAmn Pakistan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DA46BF-11A0-421C-9458-F5EF7A27D4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171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702864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39819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424264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73836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2501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469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97.724702281951 %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30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0.78504424190007 %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54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0.61206839198989 %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36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0.093140842259331 %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903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0.079835007650855 %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706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0.073182090346617 %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43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0.066529173042379 %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041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31437-60EA-4364-8433-7AEBBE323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3899976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8A032-900F-45E0-A9E1-48073EAF7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PurAmn Pakistan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4624E-BFDE-48B2-BFD8-48AD43B7EC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197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6772013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3319578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20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17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88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43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723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54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87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489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CDCA7-DEB4-406A-8AA5-E2BA412B2C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30779741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E8A77-76DD-4C8C-9000-72371640A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PurAmn Pakistan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7D9ACB-EE39-41FB-97FC-3AF5684AE9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95446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167C3-037F-47B5-9299-0B21597863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4D5EC-8F78-4838-B27C-B0001B6A2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432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AA414-00B7-4055-917A-E4BD0FD9D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Male vs Female Ratio | PurAmn Pakistan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F2356D-E46A-4F83-8769-F98D7FB1CC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9288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6F55B-F7E5-4A3D-BE8F-7DDE0A599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2CABF-FAC5-439C-B20B-E3F8AA4E1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4752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76DF4-CF99-463E-BC31-EA4CF0A0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PurAmn Pakistan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80ADCC-614E-407C-8CA9-4C253EF25F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936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76827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4655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6352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1491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9446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0813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9489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0575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77999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9122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21894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266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05134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2947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3837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Relevance 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312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PurAmn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18292.91 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3122.55 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729394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0.9936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30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C43CC9-F6BC-4D12-A413-54E1643230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01.09.2019 - 30.09.2019</a:t>
            </a:r>
          </a:p>
        </p:txBody>
      </p:sp>
    </p:spTree>
    <p:extLst>
      <p:ext uri="{BB962C8B-B14F-4D97-AF65-F5344CB8AC3E}">
        <p14:creationId xmlns:p14="http://schemas.microsoft.com/office/powerpoint/2010/main" val="26614030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382</Words>
  <Application>Microsoft Office PowerPoint</Application>
  <PresentationFormat>On-screen Show (4:3)</PresentationFormat>
  <Paragraphs>194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PPC</vt:lpstr>
      <vt:lpstr>Facebook Key Metrics Table | PurAmn Pakistan</vt:lpstr>
      <vt:lpstr>Facebook Reach | PurAmn Pakistan</vt:lpstr>
      <vt:lpstr>Facebook Total Engagements | PurAmn Pakistan</vt:lpstr>
      <vt:lpstr>Facebook Video Views | PurAmn Pakistan</vt:lpstr>
      <vt:lpstr>Facebook Fan Demographics | PurAmn Pakistan</vt:lpstr>
      <vt:lpstr>Facebook Fans By Country Table | PurAmn Pakistan</vt:lpstr>
      <vt:lpstr>Facebook Reach By Country Table | PurAmn Pakistan</vt:lpstr>
      <vt:lpstr>Facebook Fan Age Distribution | PurAmn Pakistan</vt:lpstr>
      <vt:lpstr>Facebook Male vs Female Ratio | PurAmn Pakistan</vt:lpstr>
      <vt:lpstr>Facebook Ads Key Metrics Table | PurAmn Pakistan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PPC</dc:title>
  <dc:creator>Frederik Peiniger</dc:creator>
  <cp:lastModifiedBy>Frederik Peiniger</cp:lastModifiedBy>
  <cp:revision>1</cp:revision>
  <dcterms:created xsi:type="dcterms:W3CDTF">2019-10-07T22:32:53Z</dcterms:created>
  <dcterms:modified xsi:type="dcterms:W3CDTF">2019-10-07T22:33:09Z</dcterms:modified>
</cp:coreProperties>
</file>