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01.09.2019</c:v>
                </c:pt>
                <c:pt idx="1">
                  <c:v>02.09.2019</c:v>
                </c:pt>
                <c:pt idx="2">
                  <c:v>03.09.2019</c:v>
                </c:pt>
                <c:pt idx="3">
                  <c:v>04.09.2019</c:v>
                </c:pt>
                <c:pt idx="4">
                  <c:v>05.09.2019</c:v>
                </c:pt>
                <c:pt idx="5">
                  <c:v>06.09.2019</c:v>
                </c:pt>
                <c:pt idx="6">
                  <c:v>07.09.2019</c:v>
                </c:pt>
                <c:pt idx="7">
                  <c:v>08.09.2019</c:v>
                </c:pt>
                <c:pt idx="8">
                  <c:v>09.09.2019</c:v>
                </c:pt>
                <c:pt idx="9">
                  <c:v>10.09.2019</c:v>
                </c:pt>
                <c:pt idx="10">
                  <c:v>11.09.2019</c:v>
                </c:pt>
                <c:pt idx="11">
                  <c:v>12.09.2019</c:v>
                </c:pt>
                <c:pt idx="12">
                  <c:v>13.09.2019</c:v>
                </c:pt>
                <c:pt idx="13">
                  <c:v>14.09.2019</c:v>
                </c:pt>
                <c:pt idx="14">
                  <c:v>15.09.2019</c:v>
                </c:pt>
                <c:pt idx="15">
                  <c:v>16.09.2019</c:v>
                </c:pt>
                <c:pt idx="16">
                  <c:v>17.09.2019</c:v>
                </c:pt>
                <c:pt idx="17">
                  <c:v>18.09.2019</c:v>
                </c:pt>
                <c:pt idx="18">
                  <c:v>19.09.2019</c:v>
                </c:pt>
                <c:pt idx="19">
                  <c:v>20.09.2019</c:v>
                </c:pt>
                <c:pt idx="20">
                  <c:v>21.09.2019</c:v>
                </c:pt>
                <c:pt idx="21">
                  <c:v>22.09.2019</c:v>
                </c:pt>
                <c:pt idx="22">
                  <c:v>23.09.2019</c:v>
                </c:pt>
                <c:pt idx="23">
                  <c:v>24.09.2019</c:v>
                </c:pt>
                <c:pt idx="24">
                  <c:v>25.09.2019</c:v>
                </c:pt>
                <c:pt idx="25">
                  <c:v>26.09.2019</c:v>
                </c:pt>
                <c:pt idx="26">
                  <c:v>27.09.2019</c:v>
                </c:pt>
                <c:pt idx="27">
                  <c:v>28.09.2019</c:v>
                </c:pt>
                <c:pt idx="28">
                  <c:v>29.09.2019</c:v>
                </c:pt>
                <c:pt idx="29">
                  <c:v>30.09.2019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95604</c:v>
                </c:pt>
                <c:pt idx="1">
                  <c:v>110631</c:v>
                </c:pt>
                <c:pt idx="2">
                  <c:v>88863</c:v>
                </c:pt>
                <c:pt idx="3">
                  <c:v>64130</c:v>
                </c:pt>
                <c:pt idx="4">
                  <c:v>47775</c:v>
                </c:pt>
                <c:pt idx="5">
                  <c:v>50798</c:v>
                </c:pt>
                <c:pt idx="6">
                  <c:v>55668</c:v>
                </c:pt>
                <c:pt idx="7">
                  <c:v>152574</c:v>
                </c:pt>
                <c:pt idx="8">
                  <c:v>321917</c:v>
                </c:pt>
                <c:pt idx="9">
                  <c:v>303424</c:v>
                </c:pt>
                <c:pt idx="10">
                  <c:v>331002</c:v>
                </c:pt>
                <c:pt idx="11">
                  <c:v>257857</c:v>
                </c:pt>
                <c:pt idx="12">
                  <c:v>237687</c:v>
                </c:pt>
                <c:pt idx="13">
                  <c:v>182376</c:v>
                </c:pt>
                <c:pt idx="14">
                  <c:v>155139</c:v>
                </c:pt>
                <c:pt idx="15">
                  <c:v>108853</c:v>
                </c:pt>
                <c:pt idx="16">
                  <c:v>38363</c:v>
                </c:pt>
                <c:pt idx="17">
                  <c:v>34974</c:v>
                </c:pt>
                <c:pt idx="18">
                  <c:v>22985</c:v>
                </c:pt>
                <c:pt idx="19">
                  <c:v>15299</c:v>
                </c:pt>
                <c:pt idx="20">
                  <c:v>12732</c:v>
                </c:pt>
                <c:pt idx="21">
                  <c:v>14028</c:v>
                </c:pt>
                <c:pt idx="22">
                  <c:v>16107</c:v>
                </c:pt>
                <c:pt idx="23">
                  <c:v>27033</c:v>
                </c:pt>
                <c:pt idx="24">
                  <c:v>32043</c:v>
                </c:pt>
                <c:pt idx="25">
                  <c:v>32020</c:v>
                </c:pt>
                <c:pt idx="26">
                  <c:v>28639</c:v>
                </c:pt>
                <c:pt idx="27">
                  <c:v>37733</c:v>
                </c:pt>
                <c:pt idx="28">
                  <c:v>22430</c:v>
                </c:pt>
                <c:pt idx="29">
                  <c:v>112557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22-41E7-A3F2-D1C570C610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078824"/>
        <c:axId val="303072264"/>
      </c:lineChart>
      <c:catAx>
        <c:axId val="30307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72264"/>
        <c:crosses val="autoZero"/>
        <c:auto val="1"/>
        <c:lblAlgn val="ctr"/>
        <c:lblOffset val="100"/>
        <c:noMultiLvlLbl val="0"/>
      </c:catAx>
      <c:valAx>
        <c:axId val="30307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7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Unwan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269141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8B-4ABC-9BDF-99E4A8E487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1942160"/>
        <c:axId val="301936912"/>
      </c:barChart>
      <c:catAx>
        <c:axId val="3019421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36912"/>
        <c:crosses val="autoZero"/>
        <c:auto val="1"/>
        <c:lblAlgn val="ctr"/>
        <c:lblOffset val="100"/>
        <c:noMultiLvlLbl val="0"/>
      </c:catAx>
      <c:valAx>
        <c:axId val="3019369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2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Unwan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01.09.2019</c:v>
                </c:pt>
                <c:pt idx="1">
                  <c:v>02.09.2019</c:v>
                </c:pt>
                <c:pt idx="2">
                  <c:v>03.09.2019</c:v>
                </c:pt>
                <c:pt idx="3">
                  <c:v>04.09.2019</c:v>
                </c:pt>
                <c:pt idx="4">
                  <c:v>05.09.2019</c:v>
                </c:pt>
                <c:pt idx="5">
                  <c:v>06.09.2019</c:v>
                </c:pt>
                <c:pt idx="6">
                  <c:v>07.09.2019</c:v>
                </c:pt>
                <c:pt idx="7">
                  <c:v>08.09.2019</c:v>
                </c:pt>
                <c:pt idx="8">
                  <c:v>09.09.2019</c:v>
                </c:pt>
                <c:pt idx="9">
                  <c:v>10.09.2019</c:v>
                </c:pt>
                <c:pt idx="10">
                  <c:v>11.09.2019</c:v>
                </c:pt>
                <c:pt idx="11">
                  <c:v>12.09.2019</c:v>
                </c:pt>
                <c:pt idx="12">
                  <c:v>13.09.2019</c:v>
                </c:pt>
                <c:pt idx="13">
                  <c:v>14.09.2019</c:v>
                </c:pt>
                <c:pt idx="14">
                  <c:v>15.09.2019</c:v>
                </c:pt>
                <c:pt idx="15">
                  <c:v>16.09.2019</c:v>
                </c:pt>
                <c:pt idx="16">
                  <c:v>17.09.2019</c:v>
                </c:pt>
                <c:pt idx="17">
                  <c:v>18.09.2019</c:v>
                </c:pt>
                <c:pt idx="18">
                  <c:v>19.09.2019</c:v>
                </c:pt>
                <c:pt idx="19">
                  <c:v>20.09.2019</c:v>
                </c:pt>
                <c:pt idx="20">
                  <c:v>21.09.2019</c:v>
                </c:pt>
                <c:pt idx="21">
                  <c:v>22.09.2019</c:v>
                </c:pt>
                <c:pt idx="22">
                  <c:v>23.09.2019</c:v>
                </c:pt>
                <c:pt idx="23">
                  <c:v>24.09.2019</c:v>
                </c:pt>
                <c:pt idx="24">
                  <c:v>25.09.2019</c:v>
                </c:pt>
                <c:pt idx="25">
                  <c:v>26.09.2019</c:v>
                </c:pt>
                <c:pt idx="26">
                  <c:v>27.09.2019</c:v>
                </c:pt>
                <c:pt idx="27">
                  <c:v>28.09.2019</c:v>
                </c:pt>
                <c:pt idx="28">
                  <c:v>29.09.2019</c:v>
                </c:pt>
                <c:pt idx="29">
                  <c:v>30.09.2019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31770</c:v>
                </c:pt>
                <c:pt idx="1">
                  <c:v>36805</c:v>
                </c:pt>
                <c:pt idx="2">
                  <c:v>28851</c:v>
                </c:pt>
                <c:pt idx="3">
                  <c:v>20882</c:v>
                </c:pt>
                <c:pt idx="4">
                  <c:v>15560</c:v>
                </c:pt>
                <c:pt idx="5">
                  <c:v>16260</c:v>
                </c:pt>
                <c:pt idx="6">
                  <c:v>18416</c:v>
                </c:pt>
                <c:pt idx="7">
                  <c:v>36626</c:v>
                </c:pt>
                <c:pt idx="8">
                  <c:v>76942</c:v>
                </c:pt>
                <c:pt idx="9">
                  <c:v>65857</c:v>
                </c:pt>
                <c:pt idx="10">
                  <c:v>69722</c:v>
                </c:pt>
                <c:pt idx="11">
                  <c:v>56660</c:v>
                </c:pt>
                <c:pt idx="12">
                  <c:v>67159</c:v>
                </c:pt>
                <c:pt idx="13">
                  <c:v>45055</c:v>
                </c:pt>
                <c:pt idx="14">
                  <c:v>42651</c:v>
                </c:pt>
                <c:pt idx="15">
                  <c:v>29855</c:v>
                </c:pt>
                <c:pt idx="16">
                  <c:v>12858</c:v>
                </c:pt>
                <c:pt idx="17">
                  <c:v>11120</c:v>
                </c:pt>
                <c:pt idx="18">
                  <c:v>7541</c:v>
                </c:pt>
                <c:pt idx="19">
                  <c:v>4993</c:v>
                </c:pt>
                <c:pt idx="20">
                  <c:v>4156</c:v>
                </c:pt>
                <c:pt idx="21">
                  <c:v>3887</c:v>
                </c:pt>
                <c:pt idx="22">
                  <c:v>4538</c:v>
                </c:pt>
                <c:pt idx="23">
                  <c:v>7432</c:v>
                </c:pt>
                <c:pt idx="24">
                  <c:v>9776</c:v>
                </c:pt>
                <c:pt idx="25">
                  <c:v>8988</c:v>
                </c:pt>
                <c:pt idx="26">
                  <c:v>8191</c:v>
                </c:pt>
                <c:pt idx="27">
                  <c:v>9713</c:v>
                </c:pt>
                <c:pt idx="28">
                  <c:v>6036</c:v>
                </c:pt>
                <c:pt idx="29">
                  <c:v>22282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EE-4B84-9E67-6F7DB75FC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941176"/>
        <c:axId val="301941504"/>
      </c:lineChart>
      <c:catAx>
        <c:axId val="30194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1504"/>
        <c:crosses val="autoZero"/>
        <c:auto val="1"/>
        <c:lblAlgn val="ctr"/>
        <c:lblOffset val="100"/>
        <c:noMultiLvlLbl val="0"/>
      </c:catAx>
      <c:valAx>
        <c:axId val="30194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4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12546</c:v>
                </c:pt>
                <c:pt idx="1">
                  <c:v>127770</c:v>
                </c:pt>
                <c:pt idx="2">
                  <c:v>118666</c:v>
                </c:pt>
                <c:pt idx="3">
                  <c:v>33772</c:v>
                </c:pt>
                <c:pt idx="4">
                  <c:v>10727</c:v>
                </c:pt>
                <c:pt idx="5">
                  <c:v>2646</c:v>
                </c:pt>
                <c:pt idx="6">
                  <c:v>1680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FF-4E4E-B54C-2737208C81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2079</c:v>
                </c:pt>
                <c:pt idx="1">
                  <c:v>20311</c:v>
                </c:pt>
                <c:pt idx="2">
                  <c:v>18545</c:v>
                </c:pt>
                <c:pt idx="3">
                  <c:v>5759</c:v>
                </c:pt>
                <c:pt idx="4">
                  <c:v>2522</c:v>
                </c:pt>
                <c:pt idx="5">
                  <c:v>902</c:v>
                </c:pt>
                <c:pt idx="6">
                  <c:v>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FF-4E4E-B54C-2737208C81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251504"/>
        <c:axId val="311253144"/>
      </c:barChart>
      <c:catAx>
        <c:axId val="31125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53144"/>
        <c:crosses val="autoZero"/>
        <c:auto val="1"/>
        <c:lblAlgn val="ctr"/>
        <c:lblOffset val="100"/>
        <c:noMultiLvlLbl val="0"/>
      </c:catAx>
      <c:valAx>
        <c:axId val="31125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251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45-54</c:v>
                </c:pt>
                <c:pt idx="3">
                  <c:v>35-44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148124</c:v>
                </c:pt>
                <c:pt idx="1">
                  <c:v>137267</c:v>
                </c:pt>
                <c:pt idx="2">
                  <c:v>13271</c:v>
                </c:pt>
                <c:pt idx="3">
                  <c:v>39607</c:v>
                </c:pt>
                <c:pt idx="4">
                  <c:v>3563</c:v>
                </c:pt>
                <c:pt idx="5">
                  <c:v>2342</c:v>
                </c:pt>
                <c:pt idx="6">
                  <c:v>14629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B7-438D-9173-B3963B59C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14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9-4541-938B-A5FD98C8D4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3E6DB-A1A8-481A-A3C5-3FBB9E37E7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208557-C416-4E07-8EB9-8CA7578E24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216301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C23DD-1E66-4FE2-AE88-D7BFE24A0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Unwan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E78FA6-1740-4156-8CB6-B2C055C11E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817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073772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0295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11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0851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943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074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903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77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6177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1318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8900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320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9938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451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202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2453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25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879067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495145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549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3775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5007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162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1470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2272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442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468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159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002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971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935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967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3905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6028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804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836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420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4899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014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150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679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235313.25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3370365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100374.7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2475629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774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FD37F-3E7E-457C-8CED-E0FC5EDD84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3541294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4DB29-5839-40DD-B340-E7D55181B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Unwan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F439EC-39C8-4560-9952-CD3C3EC581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3698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96B0CD-0AC5-4E7B-9329-596CC7313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4E48F-F40E-41C2-85E8-3CEBFD724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40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5186F-708D-490F-9544-0ED3FEDD1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Unwan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B4200-CB47-40E0-8771-746FD2E038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210133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C6C9B-DEAE-4B5F-9E08-B261D6ADC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B5B72-8F37-462C-B8CB-F97504E2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166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EE2C4-5871-4750-A6A1-22EA527E8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Unwan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167C95-9A40-4556-8019-6027F045CC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688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C9D16-58D8-421F-8197-D79409B63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62A5C-4AC8-4DAD-854D-CEFEEE2B5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430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54910-F1E5-4980-BC2F-DCAA34944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Unwan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7AA753-096B-43E8-BB0D-E7A8434D47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FC617-0DD3-4D55-8ACA-CF9867B6B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33E710-3323-432F-BF62-02D91EB26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440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4F462-5C0C-4955-8A09-12CEDB9C0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Unwan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9216C-2C9A-407F-BFB5-35B5CBBE4B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436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2326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485029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20930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7910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10442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2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92.303584409775 %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64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1.9895990605603 %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861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1.4424313593916 %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82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1.0918190460214 %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991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0.4649667281776 %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74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0.36123692892691 %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65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0.23877425487894 %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54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BBA67-5662-4EBF-93D8-404612CA3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3793132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6665B-D018-4D8D-9CDE-E76C8F016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Unwan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A19441-0824-4336-A473-3EB5F7491C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6938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014599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2118008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6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93452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88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6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13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125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80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61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35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5611E-FCB9-445B-8108-B1C971AA6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16066607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C3172-3397-490E-9499-9934406FC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Unwan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393B11-B4F2-4572-8748-54BA879949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5768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60194-E0B2-4546-8CA4-D2CFE0D99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9BDE1-4881-4DB9-A482-E1ECC65F7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145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C2405-27E3-4563-8098-BA5154F0B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Unwan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C7654D-9820-4ECF-9E6B-C57F43F202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2785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DAEB7-56F3-4126-BBD5-C1D9C1B28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139C2-E20C-416A-9999-3A4902D92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1024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27753-5B6A-4D3F-9C02-AECC04F4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Unwan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CA4BA-B194-4926-946D-9103881E24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986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205824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8876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3083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78873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736416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2235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2950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9595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4699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99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01711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5580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29.09.2019 15:00:01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07.10.2019 13:13:33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“No religion preaches radicalism.” PM Imran Khan explains Islamophobia while addressing at 74th UN General Assembly.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https://scontent.xx.fbcdn.net/v/t15.5256-10/p720x720/69792465_401346527451662_9071206211755442176_n.jpg?_nc_cat=108&amp;_nc_oc=AQmDWDcqHBe9_-krMO1ViM32sQ49RnFbUU1HO-zzWLzXYxGclpxoAO9WB3YGCbKd21Y&amp;_nc_ht=scontent.xx&amp;oh=d782dd27eaee8efac79ae6129b40091b&amp;oe=5E23CB88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http://www.facebook.com/permalink.php?story_fbid=3223429754364029&amp;id=2118705238169825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248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8DE2-65D8-47B7-9609-16B0E0B3A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3641679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6AE42-47FF-4FAE-AB61-0493C3D4E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Unwan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364C6-AD71-4481-AACC-BFDA6489A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674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8770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2900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8918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276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0566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6870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66352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6009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9185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3822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1532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9158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8829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631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0459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2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16000.00 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13448.41 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340737.5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75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298B7-87BF-4CF1-BA70-D97B89F07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11038894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499</Words>
  <Application>Microsoft Office PowerPoint</Application>
  <PresentationFormat>On-screen Show (4:3)</PresentationFormat>
  <Paragraphs>220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PPC</vt:lpstr>
      <vt:lpstr>Facebook Key Metrics Table | Unwan</vt:lpstr>
      <vt:lpstr>Facebook Reach | Unwan</vt:lpstr>
      <vt:lpstr>Facebook Total Engagements | Unwan</vt:lpstr>
      <vt:lpstr>Facebook Video Views | Unwan</vt:lpstr>
      <vt:lpstr>Facebook Fan Demographics | Unwan</vt:lpstr>
      <vt:lpstr>Facebook Fans By Country Table | Unwan</vt:lpstr>
      <vt:lpstr>Facebook Reach By Country Table | Unwan</vt:lpstr>
      <vt:lpstr>Facebook Fan Age Distribution | Unwan</vt:lpstr>
      <vt:lpstr>Facebook Male vs Female Ratio | Unwan</vt:lpstr>
      <vt:lpstr>Overall Top Post Table | Unwan</vt:lpstr>
      <vt:lpstr>Facebook Ads Key Metrics Table | Unwan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2019-10-07T22:32:08Z</dcterms:created>
  <dcterms:modified xsi:type="dcterms:W3CDTF">2019-10-07T22:32:27Z</dcterms:modified>
</cp:coreProperties>
</file>