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Unwan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110631</c:v>
                </c:pt>
                <c:pt idx="1">
                  <c:v>88863</c:v>
                </c:pt>
                <c:pt idx="2">
                  <c:v>64130</c:v>
                </c:pt>
                <c:pt idx="3">
                  <c:v>47775</c:v>
                </c:pt>
                <c:pt idx="4">
                  <c:v>50798</c:v>
                </c:pt>
                <c:pt idx="5">
                  <c:v>55668</c:v>
                </c:pt>
                <c:pt idx="6">
                  <c:v>152574</c:v>
                </c:pt>
                <c:pt idx="7">
                  <c:v>321917</c:v>
                </c:pt>
                <c:pt idx="8">
                  <c:v>303424</c:v>
                </c:pt>
                <c:pt idx="9">
                  <c:v>331002</c:v>
                </c:pt>
                <c:pt idx="10">
                  <c:v>257857</c:v>
                </c:pt>
                <c:pt idx="11">
                  <c:v>237687</c:v>
                </c:pt>
                <c:pt idx="12">
                  <c:v>182376</c:v>
                </c:pt>
                <c:pt idx="13">
                  <c:v>155139</c:v>
                </c:pt>
                <c:pt idx="14">
                  <c:v>108853</c:v>
                </c:pt>
                <c:pt idx="15">
                  <c:v>38363</c:v>
                </c:pt>
                <c:pt idx="16">
                  <c:v>34974</c:v>
                </c:pt>
                <c:pt idx="17">
                  <c:v>22985</c:v>
                </c:pt>
                <c:pt idx="18">
                  <c:v>15299</c:v>
                </c:pt>
                <c:pt idx="19">
                  <c:v>12732</c:v>
                </c:pt>
                <c:pt idx="20">
                  <c:v>14028</c:v>
                </c:pt>
                <c:pt idx="21">
                  <c:v>16107</c:v>
                </c:pt>
                <c:pt idx="22">
                  <c:v>27033</c:v>
                </c:pt>
                <c:pt idx="23">
                  <c:v>32043</c:v>
                </c:pt>
                <c:pt idx="24">
                  <c:v>32020</c:v>
                </c:pt>
                <c:pt idx="25">
                  <c:v>28639</c:v>
                </c:pt>
                <c:pt idx="26">
                  <c:v>37733</c:v>
                </c:pt>
                <c:pt idx="27">
                  <c:v>22430</c:v>
                </c:pt>
                <c:pt idx="28">
                  <c:v>112557</c:v>
                </c:pt>
                <c:pt idx="29">
                  <c:v>207289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56-4404-8129-C261B6AF5C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PurAzm Awards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10</c:v>
                </c:pt>
                <c:pt idx="1">
                  <c:v>12</c:v>
                </c:pt>
                <c:pt idx="2">
                  <c:v>15</c:v>
                </c:pt>
                <c:pt idx="3">
                  <c:v>12</c:v>
                </c:pt>
                <c:pt idx="4">
                  <c:v>45062</c:v>
                </c:pt>
                <c:pt idx="5">
                  <c:v>48739</c:v>
                </c:pt>
                <c:pt idx="6">
                  <c:v>45223</c:v>
                </c:pt>
                <c:pt idx="7">
                  <c:v>47013</c:v>
                </c:pt>
                <c:pt idx="8">
                  <c:v>48324</c:v>
                </c:pt>
                <c:pt idx="9">
                  <c:v>11239</c:v>
                </c:pt>
                <c:pt idx="10">
                  <c:v>104</c:v>
                </c:pt>
                <c:pt idx="11">
                  <c:v>88</c:v>
                </c:pt>
                <c:pt idx="12">
                  <c:v>43</c:v>
                </c:pt>
                <c:pt idx="13">
                  <c:v>22</c:v>
                </c:pt>
                <c:pt idx="14">
                  <c:v>20</c:v>
                </c:pt>
                <c:pt idx="15">
                  <c:v>16</c:v>
                </c:pt>
                <c:pt idx="16">
                  <c:v>115</c:v>
                </c:pt>
                <c:pt idx="17">
                  <c:v>34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21</c:v>
                </c:pt>
                <c:pt idx="22">
                  <c:v>25</c:v>
                </c:pt>
                <c:pt idx="23">
                  <c:v>326</c:v>
                </c:pt>
                <c:pt idx="24">
                  <c:v>99</c:v>
                </c:pt>
                <c:pt idx="25">
                  <c:v>422</c:v>
                </c:pt>
                <c:pt idx="26">
                  <c:v>607</c:v>
                </c:pt>
                <c:pt idx="27">
                  <c:v>191</c:v>
                </c:pt>
                <c:pt idx="28">
                  <c:v>93</c:v>
                </c:pt>
                <c:pt idx="29">
                  <c:v>214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56-4404-8129-C261B6AF5C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Surgical Strike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8345</c:v>
                </c:pt>
                <c:pt idx="1">
                  <c:v>15110</c:v>
                </c:pt>
                <c:pt idx="2">
                  <c:v>16790</c:v>
                </c:pt>
                <c:pt idx="3">
                  <c:v>18161</c:v>
                </c:pt>
                <c:pt idx="4">
                  <c:v>16802</c:v>
                </c:pt>
                <c:pt idx="5">
                  <c:v>20267</c:v>
                </c:pt>
                <c:pt idx="6">
                  <c:v>24128</c:v>
                </c:pt>
                <c:pt idx="7">
                  <c:v>25745</c:v>
                </c:pt>
                <c:pt idx="8">
                  <c:v>15594</c:v>
                </c:pt>
                <c:pt idx="9">
                  <c:v>15764</c:v>
                </c:pt>
                <c:pt idx="10">
                  <c:v>15758</c:v>
                </c:pt>
                <c:pt idx="11">
                  <c:v>13403</c:v>
                </c:pt>
                <c:pt idx="12">
                  <c:v>14685</c:v>
                </c:pt>
                <c:pt idx="13">
                  <c:v>13030</c:v>
                </c:pt>
                <c:pt idx="14">
                  <c:v>14543</c:v>
                </c:pt>
                <c:pt idx="15">
                  <c:v>12533</c:v>
                </c:pt>
                <c:pt idx="16">
                  <c:v>10748</c:v>
                </c:pt>
                <c:pt idx="17">
                  <c:v>10567</c:v>
                </c:pt>
                <c:pt idx="18">
                  <c:v>11684</c:v>
                </c:pt>
                <c:pt idx="19">
                  <c:v>12953</c:v>
                </c:pt>
                <c:pt idx="20">
                  <c:v>12142</c:v>
                </c:pt>
                <c:pt idx="21">
                  <c:v>12374</c:v>
                </c:pt>
                <c:pt idx="22">
                  <c:v>3019</c:v>
                </c:pt>
                <c:pt idx="23">
                  <c:v>8774</c:v>
                </c:pt>
                <c:pt idx="24">
                  <c:v>14048</c:v>
                </c:pt>
                <c:pt idx="25">
                  <c:v>11930</c:v>
                </c:pt>
                <c:pt idx="26">
                  <c:v>13380</c:v>
                </c:pt>
                <c:pt idx="27">
                  <c:v>24906</c:v>
                </c:pt>
                <c:pt idx="28">
                  <c:v>44462</c:v>
                </c:pt>
                <c:pt idx="29">
                  <c:v>40721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F56-4404-8129-C261B6AF5C1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Media Gardi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3739</c:v>
                </c:pt>
                <c:pt idx="1">
                  <c:v>25</c:v>
                </c:pt>
                <c:pt idx="2">
                  <c:v>13</c:v>
                </c:pt>
                <c:pt idx="3">
                  <c:v>72</c:v>
                </c:pt>
                <c:pt idx="4">
                  <c:v>4505</c:v>
                </c:pt>
                <c:pt idx="5">
                  <c:v>6694</c:v>
                </c:pt>
                <c:pt idx="6">
                  <c:v>7418</c:v>
                </c:pt>
                <c:pt idx="7">
                  <c:v>9773</c:v>
                </c:pt>
                <c:pt idx="8">
                  <c:v>9419</c:v>
                </c:pt>
                <c:pt idx="9">
                  <c:v>12585</c:v>
                </c:pt>
                <c:pt idx="10">
                  <c:v>12169</c:v>
                </c:pt>
                <c:pt idx="11">
                  <c:v>4806</c:v>
                </c:pt>
                <c:pt idx="12">
                  <c:v>3482</c:v>
                </c:pt>
                <c:pt idx="13">
                  <c:v>3159</c:v>
                </c:pt>
                <c:pt idx="14">
                  <c:v>3365</c:v>
                </c:pt>
                <c:pt idx="15">
                  <c:v>3428</c:v>
                </c:pt>
                <c:pt idx="16">
                  <c:v>2641</c:v>
                </c:pt>
                <c:pt idx="17">
                  <c:v>2366</c:v>
                </c:pt>
                <c:pt idx="18">
                  <c:v>3309</c:v>
                </c:pt>
                <c:pt idx="19">
                  <c:v>3140</c:v>
                </c:pt>
                <c:pt idx="20">
                  <c:v>3329</c:v>
                </c:pt>
                <c:pt idx="21">
                  <c:v>4315</c:v>
                </c:pt>
                <c:pt idx="22">
                  <c:v>1554</c:v>
                </c:pt>
                <c:pt idx="23">
                  <c:v>6969</c:v>
                </c:pt>
                <c:pt idx="24">
                  <c:v>5346</c:v>
                </c:pt>
                <c:pt idx="25">
                  <c:v>2288</c:v>
                </c:pt>
                <c:pt idx="26">
                  <c:v>2038</c:v>
                </c:pt>
                <c:pt idx="27">
                  <c:v>4180</c:v>
                </c:pt>
                <c:pt idx="28">
                  <c:v>5474</c:v>
                </c:pt>
                <c:pt idx="29">
                  <c:v>7842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F56-4404-8129-C261B6AF5C1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PurAmn Pakistan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4684</c:v>
                </c:pt>
                <c:pt idx="1">
                  <c:v>4848</c:v>
                </c:pt>
                <c:pt idx="2">
                  <c:v>2210</c:v>
                </c:pt>
                <c:pt idx="3">
                  <c:v>843</c:v>
                </c:pt>
                <c:pt idx="4">
                  <c:v>631</c:v>
                </c:pt>
                <c:pt idx="5">
                  <c:v>485</c:v>
                </c:pt>
                <c:pt idx="6">
                  <c:v>286</c:v>
                </c:pt>
                <c:pt idx="7">
                  <c:v>303</c:v>
                </c:pt>
                <c:pt idx="8">
                  <c:v>220</c:v>
                </c:pt>
                <c:pt idx="9">
                  <c:v>206</c:v>
                </c:pt>
                <c:pt idx="10">
                  <c:v>199</c:v>
                </c:pt>
                <c:pt idx="11">
                  <c:v>169</c:v>
                </c:pt>
                <c:pt idx="12">
                  <c:v>198</c:v>
                </c:pt>
                <c:pt idx="13">
                  <c:v>204</c:v>
                </c:pt>
                <c:pt idx="14">
                  <c:v>148</c:v>
                </c:pt>
                <c:pt idx="15">
                  <c:v>175</c:v>
                </c:pt>
                <c:pt idx="16">
                  <c:v>220</c:v>
                </c:pt>
                <c:pt idx="17">
                  <c:v>4764</c:v>
                </c:pt>
                <c:pt idx="18">
                  <c:v>31374</c:v>
                </c:pt>
                <c:pt idx="19">
                  <c:v>37748</c:v>
                </c:pt>
                <c:pt idx="20">
                  <c:v>36306</c:v>
                </c:pt>
                <c:pt idx="21">
                  <c:v>41823</c:v>
                </c:pt>
                <c:pt idx="22">
                  <c:v>9320</c:v>
                </c:pt>
                <c:pt idx="23">
                  <c:v>40253</c:v>
                </c:pt>
                <c:pt idx="24">
                  <c:v>28074</c:v>
                </c:pt>
                <c:pt idx="25">
                  <c:v>26256</c:v>
                </c:pt>
                <c:pt idx="26">
                  <c:v>24449</c:v>
                </c:pt>
                <c:pt idx="27">
                  <c:v>47431</c:v>
                </c:pt>
                <c:pt idx="28">
                  <c:v>83593</c:v>
                </c:pt>
                <c:pt idx="29">
                  <c:v>79648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F56-4404-8129-C261B6AF5C1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Haqdaar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181</c:v>
                </c:pt>
                <c:pt idx="1">
                  <c:v>218</c:v>
                </c:pt>
                <c:pt idx="2">
                  <c:v>66</c:v>
                </c:pt>
                <c:pt idx="3">
                  <c:v>47</c:v>
                </c:pt>
                <c:pt idx="4">
                  <c:v>31</c:v>
                </c:pt>
                <c:pt idx="5">
                  <c:v>24</c:v>
                </c:pt>
                <c:pt idx="6">
                  <c:v>27</c:v>
                </c:pt>
                <c:pt idx="7">
                  <c:v>24</c:v>
                </c:pt>
                <c:pt idx="8">
                  <c:v>20</c:v>
                </c:pt>
                <c:pt idx="9">
                  <c:v>20</c:v>
                </c:pt>
                <c:pt idx="10">
                  <c:v>16</c:v>
                </c:pt>
                <c:pt idx="11">
                  <c:v>24</c:v>
                </c:pt>
                <c:pt idx="12">
                  <c:v>23</c:v>
                </c:pt>
                <c:pt idx="13">
                  <c:v>16</c:v>
                </c:pt>
                <c:pt idx="14">
                  <c:v>19</c:v>
                </c:pt>
                <c:pt idx="15">
                  <c:v>20</c:v>
                </c:pt>
                <c:pt idx="16">
                  <c:v>93</c:v>
                </c:pt>
                <c:pt idx="17">
                  <c:v>50</c:v>
                </c:pt>
                <c:pt idx="18">
                  <c:v>35</c:v>
                </c:pt>
                <c:pt idx="19">
                  <c:v>37</c:v>
                </c:pt>
                <c:pt idx="20">
                  <c:v>31</c:v>
                </c:pt>
                <c:pt idx="21">
                  <c:v>163</c:v>
                </c:pt>
                <c:pt idx="22">
                  <c:v>1374</c:v>
                </c:pt>
                <c:pt idx="23">
                  <c:v>7006</c:v>
                </c:pt>
                <c:pt idx="24">
                  <c:v>6636</c:v>
                </c:pt>
                <c:pt idx="25">
                  <c:v>9492</c:v>
                </c:pt>
                <c:pt idx="26">
                  <c:v>10945</c:v>
                </c:pt>
                <c:pt idx="27">
                  <c:v>12460</c:v>
                </c:pt>
                <c:pt idx="28">
                  <c:v>10009</c:v>
                </c:pt>
                <c:pt idx="29">
                  <c:v>6178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F56-4404-8129-C261B6AF5C1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Hamari Zimadari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1673</c:v>
                </c:pt>
                <c:pt idx="1">
                  <c:v>16182</c:v>
                </c:pt>
                <c:pt idx="2">
                  <c:v>19838</c:v>
                </c:pt>
                <c:pt idx="3">
                  <c:v>18875</c:v>
                </c:pt>
                <c:pt idx="4">
                  <c:v>46501</c:v>
                </c:pt>
                <c:pt idx="5">
                  <c:v>75047</c:v>
                </c:pt>
                <c:pt idx="6">
                  <c:v>83215</c:v>
                </c:pt>
                <c:pt idx="7">
                  <c:v>81143</c:v>
                </c:pt>
                <c:pt idx="8">
                  <c:v>118405</c:v>
                </c:pt>
                <c:pt idx="9">
                  <c:v>117359</c:v>
                </c:pt>
                <c:pt idx="10">
                  <c:v>129430</c:v>
                </c:pt>
                <c:pt idx="11">
                  <c:v>96700</c:v>
                </c:pt>
                <c:pt idx="12">
                  <c:v>93165</c:v>
                </c:pt>
                <c:pt idx="13">
                  <c:v>111631</c:v>
                </c:pt>
                <c:pt idx="14">
                  <c:v>104489</c:v>
                </c:pt>
                <c:pt idx="15">
                  <c:v>107470</c:v>
                </c:pt>
                <c:pt idx="16">
                  <c:v>106758</c:v>
                </c:pt>
                <c:pt idx="17">
                  <c:v>99631</c:v>
                </c:pt>
                <c:pt idx="18">
                  <c:v>89848</c:v>
                </c:pt>
                <c:pt idx="19">
                  <c:v>91207</c:v>
                </c:pt>
                <c:pt idx="20">
                  <c:v>94776</c:v>
                </c:pt>
                <c:pt idx="21">
                  <c:v>104399</c:v>
                </c:pt>
                <c:pt idx="22">
                  <c:v>33435</c:v>
                </c:pt>
                <c:pt idx="23">
                  <c:v>103019</c:v>
                </c:pt>
                <c:pt idx="24">
                  <c:v>43239</c:v>
                </c:pt>
                <c:pt idx="25">
                  <c:v>11446</c:v>
                </c:pt>
                <c:pt idx="26">
                  <c:v>10960</c:v>
                </c:pt>
                <c:pt idx="27">
                  <c:v>10547</c:v>
                </c:pt>
                <c:pt idx="28">
                  <c:v>23508</c:v>
                </c:pt>
                <c:pt idx="29">
                  <c:v>20325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F56-4404-8129-C261B6AF5C1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PurAzm Pakistan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12</c:v>
                </c:pt>
                <c:pt idx="1">
                  <c:v>10</c:v>
                </c:pt>
                <c:pt idx="2">
                  <c:v>12</c:v>
                </c:pt>
                <c:pt idx="3">
                  <c:v>8</c:v>
                </c:pt>
                <c:pt idx="4">
                  <c:v>9</c:v>
                </c:pt>
                <c:pt idx="5">
                  <c:v>294</c:v>
                </c:pt>
                <c:pt idx="6">
                  <c:v>60</c:v>
                </c:pt>
                <c:pt idx="7">
                  <c:v>188</c:v>
                </c:pt>
                <c:pt idx="8">
                  <c:v>229</c:v>
                </c:pt>
                <c:pt idx="9">
                  <c:v>28707</c:v>
                </c:pt>
                <c:pt idx="10">
                  <c:v>6516</c:v>
                </c:pt>
                <c:pt idx="11">
                  <c:v>338</c:v>
                </c:pt>
                <c:pt idx="12">
                  <c:v>575</c:v>
                </c:pt>
                <c:pt idx="13">
                  <c:v>381</c:v>
                </c:pt>
                <c:pt idx="14">
                  <c:v>44</c:v>
                </c:pt>
                <c:pt idx="15">
                  <c:v>33</c:v>
                </c:pt>
                <c:pt idx="16">
                  <c:v>129</c:v>
                </c:pt>
                <c:pt idx="17">
                  <c:v>120</c:v>
                </c:pt>
                <c:pt idx="18">
                  <c:v>40</c:v>
                </c:pt>
                <c:pt idx="19">
                  <c:v>62</c:v>
                </c:pt>
                <c:pt idx="20">
                  <c:v>30</c:v>
                </c:pt>
                <c:pt idx="21">
                  <c:v>15</c:v>
                </c:pt>
                <c:pt idx="22">
                  <c:v>13</c:v>
                </c:pt>
                <c:pt idx="23">
                  <c:v>18</c:v>
                </c:pt>
                <c:pt idx="24">
                  <c:v>13</c:v>
                </c:pt>
                <c:pt idx="25">
                  <c:v>15</c:v>
                </c:pt>
                <c:pt idx="26">
                  <c:v>15</c:v>
                </c:pt>
                <c:pt idx="27">
                  <c:v>61</c:v>
                </c:pt>
                <c:pt idx="28">
                  <c:v>108</c:v>
                </c:pt>
                <c:pt idx="29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F56-4404-8129-C261B6AF5C1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Hamara Paigham ہمارا پیغام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139494</c:v>
                </c:pt>
                <c:pt idx="1">
                  <c:v>80323</c:v>
                </c:pt>
                <c:pt idx="2">
                  <c:v>38519</c:v>
                </c:pt>
                <c:pt idx="3">
                  <c:v>40483</c:v>
                </c:pt>
                <c:pt idx="4">
                  <c:v>27488</c:v>
                </c:pt>
                <c:pt idx="5">
                  <c:v>25597</c:v>
                </c:pt>
                <c:pt idx="6">
                  <c:v>71390</c:v>
                </c:pt>
                <c:pt idx="7">
                  <c:v>66622</c:v>
                </c:pt>
                <c:pt idx="8">
                  <c:v>10468</c:v>
                </c:pt>
                <c:pt idx="9">
                  <c:v>13016</c:v>
                </c:pt>
                <c:pt idx="10">
                  <c:v>9604</c:v>
                </c:pt>
                <c:pt idx="11">
                  <c:v>1941</c:v>
                </c:pt>
                <c:pt idx="12">
                  <c:v>26344</c:v>
                </c:pt>
                <c:pt idx="13">
                  <c:v>28338</c:v>
                </c:pt>
                <c:pt idx="14">
                  <c:v>38874</c:v>
                </c:pt>
                <c:pt idx="15">
                  <c:v>63689</c:v>
                </c:pt>
                <c:pt idx="16">
                  <c:v>56497</c:v>
                </c:pt>
                <c:pt idx="17">
                  <c:v>59871</c:v>
                </c:pt>
                <c:pt idx="18">
                  <c:v>57198</c:v>
                </c:pt>
                <c:pt idx="19">
                  <c:v>53363</c:v>
                </c:pt>
                <c:pt idx="20">
                  <c:v>53568</c:v>
                </c:pt>
                <c:pt idx="21">
                  <c:v>10642</c:v>
                </c:pt>
                <c:pt idx="22">
                  <c:v>7622</c:v>
                </c:pt>
                <c:pt idx="23">
                  <c:v>6432</c:v>
                </c:pt>
                <c:pt idx="24">
                  <c:v>3067</c:v>
                </c:pt>
                <c:pt idx="25">
                  <c:v>1630</c:v>
                </c:pt>
                <c:pt idx="26">
                  <c:v>1103</c:v>
                </c:pt>
                <c:pt idx="27">
                  <c:v>1746</c:v>
                </c:pt>
                <c:pt idx="28">
                  <c:v>42815</c:v>
                </c:pt>
                <c:pt idx="29">
                  <c:v>92654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F56-4404-8129-C261B6AF5C19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ICMC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Sheet1!$K$2:$K$31</c:f>
              <c:numCache>
                <c:formatCode>General</c:formatCode>
                <c:ptCount val="30"/>
                <c:pt idx="0">
                  <c:v>31</c:v>
                </c:pt>
                <c:pt idx="1">
                  <c:v>27</c:v>
                </c:pt>
                <c:pt idx="2">
                  <c:v>12</c:v>
                </c:pt>
                <c:pt idx="3">
                  <c:v>17</c:v>
                </c:pt>
                <c:pt idx="4">
                  <c:v>8</c:v>
                </c:pt>
                <c:pt idx="5">
                  <c:v>11</c:v>
                </c:pt>
                <c:pt idx="6">
                  <c:v>8</c:v>
                </c:pt>
                <c:pt idx="7">
                  <c:v>12</c:v>
                </c:pt>
                <c:pt idx="8">
                  <c:v>11</c:v>
                </c:pt>
                <c:pt idx="9">
                  <c:v>10</c:v>
                </c:pt>
                <c:pt idx="10">
                  <c:v>10</c:v>
                </c:pt>
                <c:pt idx="11">
                  <c:v>6391</c:v>
                </c:pt>
                <c:pt idx="12">
                  <c:v>6976</c:v>
                </c:pt>
                <c:pt idx="13">
                  <c:v>6279</c:v>
                </c:pt>
                <c:pt idx="14">
                  <c:v>6757</c:v>
                </c:pt>
                <c:pt idx="15">
                  <c:v>7453</c:v>
                </c:pt>
                <c:pt idx="16">
                  <c:v>6883</c:v>
                </c:pt>
                <c:pt idx="17">
                  <c:v>6684</c:v>
                </c:pt>
                <c:pt idx="18">
                  <c:v>6231</c:v>
                </c:pt>
                <c:pt idx="19">
                  <c:v>6505</c:v>
                </c:pt>
                <c:pt idx="20">
                  <c:v>7497</c:v>
                </c:pt>
                <c:pt idx="21">
                  <c:v>7283</c:v>
                </c:pt>
                <c:pt idx="22">
                  <c:v>1882</c:v>
                </c:pt>
                <c:pt idx="23">
                  <c:v>6901</c:v>
                </c:pt>
                <c:pt idx="24">
                  <c:v>3001</c:v>
                </c:pt>
                <c:pt idx="25">
                  <c:v>18</c:v>
                </c:pt>
                <c:pt idx="26">
                  <c:v>14</c:v>
                </c:pt>
                <c:pt idx="27">
                  <c:v>19</c:v>
                </c:pt>
                <c:pt idx="28">
                  <c:v>17</c:v>
                </c:pt>
                <c:pt idx="29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F56-4404-8129-C261B6AF5C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9105744"/>
        <c:axId val="439112960"/>
      </c:lineChart>
      <c:dateAx>
        <c:axId val="439105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112960"/>
        <c:crosses val="autoZero"/>
        <c:auto val="1"/>
        <c:lblOffset val="100"/>
        <c:baseTimeUnit val="days"/>
      </c:dateAx>
      <c:valAx>
        <c:axId val="43911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105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Unwan</c:v>
                </c:pt>
                <c:pt idx="1">
                  <c:v>PurAzm Awards</c:v>
                </c:pt>
                <c:pt idx="2">
                  <c:v>Surgical Strike</c:v>
                </c:pt>
                <c:pt idx="3">
                  <c:v>Media Gardi</c:v>
                </c:pt>
                <c:pt idx="4">
                  <c:v>PurAmn Pakistan</c:v>
                </c:pt>
                <c:pt idx="5">
                  <c:v>Haqdaar</c:v>
                </c:pt>
                <c:pt idx="6">
                  <c:v>Hamari Zimadari</c:v>
                </c:pt>
                <c:pt idx="7">
                  <c:v>PurAzm Pakistan</c:v>
                </c:pt>
                <c:pt idx="8">
                  <c:v>Hamara Paigham ہمارا پیغام</c:v>
                </c:pt>
                <c:pt idx="9">
                  <c:v>ICMC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271037</c:v>
                </c:pt>
                <c:pt idx="1">
                  <c:v>6418</c:v>
                </c:pt>
                <c:pt idx="2">
                  <c:v>31836</c:v>
                </c:pt>
                <c:pt idx="3">
                  <c:v>11401</c:v>
                </c:pt>
                <c:pt idx="4">
                  <c:v>28345</c:v>
                </c:pt>
                <c:pt idx="5">
                  <c:v>3075</c:v>
                </c:pt>
                <c:pt idx="6">
                  <c:v>263263</c:v>
                </c:pt>
                <c:pt idx="7">
                  <c:v>2886</c:v>
                </c:pt>
                <c:pt idx="8">
                  <c:v>78199</c:v>
                </c:pt>
                <c:pt idx="9">
                  <c:v>1143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47-4011-A178-93E820CF74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39054904"/>
        <c:axId val="439059168"/>
      </c:barChart>
      <c:catAx>
        <c:axId val="4390549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059168"/>
        <c:crosses val="autoZero"/>
        <c:auto val="1"/>
        <c:lblAlgn val="ctr"/>
        <c:lblOffset val="100"/>
        <c:noMultiLvlLbl val="0"/>
      </c:catAx>
      <c:valAx>
        <c:axId val="4390591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054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Unwan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36805</c:v>
                </c:pt>
                <c:pt idx="1">
                  <c:v>28851</c:v>
                </c:pt>
                <c:pt idx="2">
                  <c:v>20882</c:v>
                </c:pt>
                <c:pt idx="3">
                  <c:v>15560</c:v>
                </c:pt>
                <c:pt idx="4">
                  <c:v>16260</c:v>
                </c:pt>
                <c:pt idx="5">
                  <c:v>18416</c:v>
                </c:pt>
                <c:pt idx="6">
                  <c:v>36626</c:v>
                </c:pt>
                <c:pt idx="7">
                  <c:v>76942</c:v>
                </c:pt>
                <c:pt idx="8">
                  <c:v>65857</c:v>
                </c:pt>
                <c:pt idx="9">
                  <c:v>69722</c:v>
                </c:pt>
                <c:pt idx="10">
                  <c:v>56660</c:v>
                </c:pt>
                <c:pt idx="11">
                  <c:v>67159</c:v>
                </c:pt>
                <c:pt idx="12">
                  <c:v>45055</c:v>
                </c:pt>
                <c:pt idx="13">
                  <c:v>42651</c:v>
                </c:pt>
                <c:pt idx="14">
                  <c:v>29855</c:v>
                </c:pt>
                <c:pt idx="15">
                  <c:v>12858</c:v>
                </c:pt>
                <c:pt idx="16">
                  <c:v>11120</c:v>
                </c:pt>
                <c:pt idx="17">
                  <c:v>7541</c:v>
                </c:pt>
                <c:pt idx="18">
                  <c:v>4993</c:v>
                </c:pt>
                <c:pt idx="19">
                  <c:v>4156</c:v>
                </c:pt>
                <c:pt idx="20">
                  <c:v>3887</c:v>
                </c:pt>
                <c:pt idx="21">
                  <c:v>4538</c:v>
                </c:pt>
                <c:pt idx="22">
                  <c:v>7432</c:v>
                </c:pt>
                <c:pt idx="23">
                  <c:v>9776</c:v>
                </c:pt>
                <c:pt idx="24">
                  <c:v>8988</c:v>
                </c:pt>
                <c:pt idx="25">
                  <c:v>8191</c:v>
                </c:pt>
                <c:pt idx="26">
                  <c:v>9713</c:v>
                </c:pt>
                <c:pt idx="27">
                  <c:v>6036</c:v>
                </c:pt>
                <c:pt idx="28">
                  <c:v>22282</c:v>
                </c:pt>
                <c:pt idx="29">
                  <c:v>39883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5F-452C-9FD2-491002606A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PurAzm Awards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</c:v>
                </c:pt>
                <c:pt idx="1">
                  <c:v>6</c:v>
                </c:pt>
                <c:pt idx="2">
                  <c:v>12</c:v>
                </c:pt>
                <c:pt idx="3">
                  <c:v>9</c:v>
                </c:pt>
                <c:pt idx="4">
                  <c:v>10320</c:v>
                </c:pt>
                <c:pt idx="5">
                  <c:v>11528</c:v>
                </c:pt>
                <c:pt idx="6">
                  <c:v>12416</c:v>
                </c:pt>
                <c:pt idx="7">
                  <c:v>12447</c:v>
                </c:pt>
                <c:pt idx="8">
                  <c:v>11410</c:v>
                </c:pt>
                <c:pt idx="9">
                  <c:v>2170</c:v>
                </c:pt>
                <c:pt idx="10">
                  <c:v>38</c:v>
                </c:pt>
                <c:pt idx="11">
                  <c:v>14</c:v>
                </c:pt>
                <c:pt idx="12">
                  <c:v>17</c:v>
                </c:pt>
                <c:pt idx="13">
                  <c:v>7</c:v>
                </c:pt>
                <c:pt idx="14">
                  <c:v>4</c:v>
                </c:pt>
                <c:pt idx="15">
                  <c:v>10</c:v>
                </c:pt>
                <c:pt idx="16">
                  <c:v>32</c:v>
                </c:pt>
                <c:pt idx="17">
                  <c:v>13</c:v>
                </c:pt>
                <c:pt idx="18">
                  <c:v>16</c:v>
                </c:pt>
                <c:pt idx="19">
                  <c:v>4</c:v>
                </c:pt>
                <c:pt idx="20">
                  <c:v>7</c:v>
                </c:pt>
                <c:pt idx="21">
                  <c:v>4</c:v>
                </c:pt>
                <c:pt idx="22">
                  <c:v>6</c:v>
                </c:pt>
                <c:pt idx="23">
                  <c:v>39</c:v>
                </c:pt>
                <c:pt idx="24">
                  <c:v>10</c:v>
                </c:pt>
                <c:pt idx="25">
                  <c:v>22</c:v>
                </c:pt>
                <c:pt idx="26">
                  <c:v>16</c:v>
                </c:pt>
                <c:pt idx="27">
                  <c:v>17</c:v>
                </c:pt>
                <c:pt idx="28">
                  <c:v>15</c:v>
                </c:pt>
                <c:pt idx="29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5F-452C-9FD2-491002606A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Surgical Strike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C5F-452C-9FD2-491002606A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Media Gardi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60</c:v>
                </c:pt>
                <c:pt idx="9">
                  <c:v>398</c:v>
                </c:pt>
                <c:pt idx="10">
                  <c:v>389</c:v>
                </c:pt>
                <c:pt idx="11">
                  <c:v>487</c:v>
                </c:pt>
                <c:pt idx="12">
                  <c:v>423</c:v>
                </c:pt>
                <c:pt idx="13">
                  <c:v>415</c:v>
                </c:pt>
                <c:pt idx="14">
                  <c:v>445</c:v>
                </c:pt>
                <c:pt idx="15">
                  <c:v>433</c:v>
                </c:pt>
                <c:pt idx="16">
                  <c:v>319</c:v>
                </c:pt>
                <c:pt idx="17">
                  <c:v>246</c:v>
                </c:pt>
                <c:pt idx="18">
                  <c:v>352</c:v>
                </c:pt>
                <c:pt idx="19">
                  <c:v>237</c:v>
                </c:pt>
                <c:pt idx="20">
                  <c:v>217</c:v>
                </c:pt>
                <c:pt idx="21">
                  <c:v>372</c:v>
                </c:pt>
                <c:pt idx="22">
                  <c:v>81</c:v>
                </c:pt>
                <c:pt idx="23">
                  <c:v>341</c:v>
                </c:pt>
                <c:pt idx="24">
                  <c:v>390</c:v>
                </c:pt>
                <c:pt idx="25">
                  <c:v>297</c:v>
                </c:pt>
                <c:pt idx="26">
                  <c:v>268</c:v>
                </c:pt>
                <c:pt idx="27">
                  <c:v>331</c:v>
                </c:pt>
                <c:pt idx="28">
                  <c:v>200</c:v>
                </c:pt>
                <c:pt idx="29">
                  <c:v>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C5F-452C-9FD2-491002606AC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PurAmn Pakistan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975</c:v>
                </c:pt>
                <c:pt idx="1">
                  <c:v>986</c:v>
                </c:pt>
                <c:pt idx="2">
                  <c:v>493</c:v>
                </c:pt>
                <c:pt idx="3">
                  <c:v>244</c:v>
                </c:pt>
                <c:pt idx="4">
                  <c:v>221</c:v>
                </c:pt>
                <c:pt idx="5">
                  <c:v>175</c:v>
                </c:pt>
                <c:pt idx="6">
                  <c:v>119</c:v>
                </c:pt>
                <c:pt idx="7">
                  <c:v>129</c:v>
                </c:pt>
                <c:pt idx="8">
                  <c:v>105</c:v>
                </c:pt>
                <c:pt idx="9">
                  <c:v>122</c:v>
                </c:pt>
                <c:pt idx="10">
                  <c:v>100</c:v>
                </c:pt>
                <c:pt idx="11">
                  <c:v>86</c:v>
                </c:pt>
                <c:pt idx="12">
                  <c:v>109</c:v>
                </c:pt>
                <c:pt idx="13">
                  <c:v>91</c:v>
                </c:pt>
                <c:pt idx="14">
                  <c:v>71</c:v>
                </c:pt>
                <c:pt idx="15">
                  <c:v>84</c:v>
                </c:pt>
                <c:pt idx="16">
                  <c:v>113</c:v>
                </c:pt>
                <c:pt idx="17">
                  <c:v>1308</c:v>
                </c:pt>
                <c:pt idx="18">
                  <c:v>10753</c:v>
                </c:pt>
                <c:pt idx="19">
                  <c:v>13135</c:v>
                </c:pt>
                <c:pt idx="20">
                  <c:v>11494</c:v>
                </c:pt>
                <c:pt idx="21">
                  <c:v>11966</c:v>
                </c:pt>
                <c:pt idx="22">
                  <c:v>2714</c:v>
                </c:pt>
                <c:pt idx="23">
                  <c:v>11780</c:v>
                </c:pt>
                <c:pt idx="24">
                  <c:v>8495</c:v>
                </c:pt>
                <c:pt idx="25">
                  <c:v>8927</c:v>
                </c:pt>
                <c:pt idx="26">
                  <c:v>8300</c:v>
                </c:pt>
                <c:pt idx="27">
                  <c:v>16198</c:v>
                </c:pt>
                <c:pt idx="28">
                  <c:v>29456</c:v>
                </c:pt>
                <c:pt idx="29">
                  <c:v>26746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C5F-452C-9FD2-491002606AC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Haqdaar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33</c:v>
                </c:pt>
                <c:pt idx="1">
                  <c:v>62</c:v>
                </c:pt>
                <c:pt idx="2">
                  <c:v>27</c:v>
                </c:pt>
                <c:pt idx="3">
                  <c:v>8</c:v>
                </c:pt>
                <c:pt idx="4">
                  <c:v>7</c:v>
                </c:pt>
                <c:pt idx="5">
                  <c:v>8</c:v>
                </c:pt>
                <c:pt idx="6">
                  <c:v>7</c:v>
                </c:pt>
                <c:pt idx="7">
                  <c:v>15</c:v>
                </c:pt>
                <c:pt idx="8">
                  <c:v>12</c:v>
                </c:pt>
                <c:pt idx="9">
                  <c:v>17</c:v>
                </c:pt>
                <c:pt idx="10">
                  <c:v>7</c:v>
                </c:pt>
                <c:pt idx="11">
                  <c:v>23</c:v>
                </c:pt>
                <c:pt idx="12">
                  <c:v>9</c:v>
                </c:pt>
                <c:pt idx="13">
                  <c:v>10</c:v>
                </c:pt>
                <c:pt idx="14">
                  <c:v>5</c:v>
                </c:pt>
                <c:pt idx="15">
                  <c:v>6</c:v>
                </c:pt>
                <c:pt idx="16">
                  <c:v>8</c:v>
                </c:pt>
                <c:pt idx="17">
                  <c:v>12</c:v>
                </c:pt>
                <c:pt idx="18">
                  <c:v>8</c:v>
                </c:pt>
                <c:pt idx="19">
                  <c:v>6</c:v>
                </c:pt>
                <c:pt idx="20">
                  <c:v>4</c:v>
                </c:pt>
                <c:pt idx="21">
                  <c:v>20</c:v>
                </c:pt>
                <c:pt idx="22">
                  <c:v>302</c:v>
                </c:pt>
                <c:pt idx="23">
                  <c:v>1576</c:v>
                </c:pt>
                <c:pt idx="24">
                  <c:v>1415</c:v>
                </c:pt>
                <c:pt idx="25">
                  <c:v>2108</c:v>
                </c:pt>
                <c:pt idx="26">
                  <c:v>2371</c:v>
                </c:pt>
                <c:pt idx="27">
                  <c:v>2774</c:v>
                </c:pt>
                <c:pt idx="28">
                  <c:v>2240</c:v>
                </c:pt>
                <c:pt idx="29">
                  <c:v>1046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C5F-452C-9FD2-491002606AC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Hamari Zimadari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163</c:v>
                </c:pt>
                <c:pt idx="1">
                  <c:v>176</c:v>
                </c:pt>
                <c:pt idx="2">
                  <c:v>173</c:v>
                </c:pt>
                <c:pt idx="3">
                  <c:v>696</c:v>
                </c:pt>
                <c:pt idx="4">
                  <c:v>12563</c:v>
                </c:pt>
                <c:pt idx="5">
                  <c:v>29008</c:v>
                </c:pt>
                <c:pt idx="6">
                  <c:v>33230</c:v>
                </c:pt>
                <c:pt idx="7">
                  <c:v>33960</c:v>
                </c:pt>
                <c:pt idx="8">
                  <c:v>47998</c:v>
                </c:pt>
                <c:pt idx="9">
                  <c:v>49738</c:v>
                </c:pt>
                <c:pt idx="10">
                  <c:v>49533</c:v>
                </c:pt>
                <c:pt idx="11">
                  <c:v>37369</c:v>
                </c:pt>
                <c:pt idx="12">
                  <c:v>37106</c:v>
                </c:pt>
                <c:pt idx="13">
                  <c:v>42921</c:v>
                </c:pt>
                <c:pt idx="14">
                  <c:v>40364</c:v>
                </c:pt>
                <c:pt idx="15">
                  <c:v>40245</c:v>
                </c:pt>
                <c:pt idx="16">
                  <c:v>37903</c:v>
                </c:pt>
                <c:pt idx="17">
                  <c:v>35478</c:v>
                </c:pt>
                <c:pt idx="18">
                  <c:v>32898</c:v>
                </c:pt>
                <c:pt idx="19">
                  <c:v>33141</c:v>
                </c:pt>
                <c:pt idx="20">
                  <c:v>30891</c:v>
                </c:pt>
                <c:pt idx="21">
                  <c:v>33682</c:v>
                </c:pt>
                <c:pt idx="22">
                  <c:v>10760</c:v>
                </c:pt>
                <c:pt idx="23">
                  <c:v>35239</c:v>
                </c:pt>
                <c:pt idx="24">
                  <c:v>13885</c:v>
                </c:pt>
                <c:pt idx="25">
                  <c:v>2955</c:v>
                </c:pt>
                <c:pt idx="26">
                  <c:v>2638</c:v>
                </c:pt>
                <c:pt idx="27">
                  <c:v>2867</c:v>
                </c:pt>
                <c:pt idx="28">
                  <c:v>15373</c:v>
                </c:pt>
                <c:pt idx="29">
                  <c:v>9484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C5F-452C-9FD2-491002606AC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PurAzm Pakistan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6</c:v>
                </c:pt>
                <c:pt idx="1">
                  <c:v>19</c:v>
                </c:pt>
                <c:pt idx="2">
                  <c:v>6</c:v>
                </c:pt>
                <c:pt idx="3">
                  <c:v>6</c:v>
                </c:pt>
                <c:pt idx="4">
                  <c:v>7</c:v>
                </c:pt>
                <c:pt idx="5">
                  <c:v>28</c:v>
                </c:pt>
                <c:pt idx="6">
                  <c:v>17</c:v>
                </c:pt>
                <c:pt idx="7">
                  <c:v>32</c:v>
                </c:pt>
                <c:pt idx="8">
                  <c:v>63</c:v>
                </c:pt>
                <c:pt idx="9">
                  <c:v>9451</c:v>
                </c:pt>
                <c:pt idx="10">
                  <c:v>1876</c:v>
                </c:pt>
                <c:pt idx="11">
                  <c:v>53</c:v>
                </c:pt>
                <c:pt idx="12">
                  <c:v>110</c:v>
                </c:pt>
                <c:pt idx="13">
                  <c:v>89</c:v>
                </c:pt>
                <c:pt idx="14">
                  <c:v>11</c:v>
                </c:pt>
                <c:pt idx="15">
                  <c:v>8</c:v>
                </c:pt>
                <c:pt idx="16">
                  <c:v>42</c:v>
                </c:pt>
                <c:pt idx="17">
                  <c:v>38</c:v>
                </c:pt>
                <c:pt idx="18">
                  <c:v>11</c:v>
                </c:pt>
                <c:pt idx="19">
                  <c:v>15</c:v>
                </c:pt>
                <c:pt idx="20">
                  <c:v>14</c:v>
                </c:pt>
                <c:pt idx="21">
                  <c:v>8</c:v>
                </c:pt>
                <c:pt idx="22">
                  <c:v>10</c:v>
                </c:pt>
                <c:pt idx="23">
                  <c:v>8</c:v>
                </c:pt>
                <c:pt idx="24">
                  <c:v>3</c:v>
                </c:pt>
                <c:pt idx="25">
                  <c:v>0</c:v>
                </c:pt>
                <c:pt idx="26">
                  <c:v>6</c:v>
                </c:pt>
                <c:pt idx="27">
                  <c:v>35</c:v>
                </c:pt>
                <c:pt idx="28">
                  <c:v>42</c:v>
                </c:pt>
                <c:pt idx="29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C5F-452C-9FD2-491002606AC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Hamara Paigham ہمارا پیغام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59697</c:v>
                </c:pt>
                <c:pt idx="1">
                  <c:v>34562</c:v>
                </c:pt>
                <c:pt idx="2">
                  <c:v>12722</c:v>
                </c:pt>
                <c:pt idx="3">
                  <c:v>11863</c:v>
                </c:pt>
                <c:pt idx="4">
                  <c:v>7203</c:v>
                </c:pt>
                <c:pt idx="5">
                  <c:v>11796</c:v>
                </c:pt>
                <c:pt idx="6">
                  <c:v>34248</c:v>
                </c:pt>
                <c:pt idx="7">
                  <c:v>31499</c:v>
                </c:pt>
                <c:pt idx="8">
                  <c:v>4307</c:v>
                </c:pt>
                <c:pt idx="9">
                  <c:v>4832</c:v>
                </c:pt>
                <c:pt idx="10">
                  <c:v>3822</c:v>
                </c:pt>
                <c:pt idx="11">
                  <c:v>576</c:v>
                </c:pt>
                <c:pt idx="12">
                  <c:v>13444</c:v>
                </c:pt>
                <c:pt idx="13">
                  <c:v>15219</c:v>
                </c:pt>
                <c:pt idx="14">
                  <c:v>17702</c:v>
                </c:pt>
                <c:pt idx="15">
                  <c:v>26327</c:v>
                </c:pt>
                <c:pt idx="16">
                  <c:v>19783</c:v>
                </c:pt>
                <c:pt idx="17">
                  <c:v>20009</c:v>
                </c:pt>
                <c:pt idx="18">
                  <c:v>18080</c:v>
                </c:pt>
                <c:pt idx="19">
                  <c:v>16102</c:v>
                </c:pt>
                <c:pt idx="20">
                  <c:v>15512</c:v>
                </c:pt>
                <c:pt idx="21">
                  <c:v>3131</c:v>
                </c:pt>
                <c:pt idx="22">
                  <c:v>1912</c:v>
                </c:pt>
                <c:pt idx="23">
                  <c:v>1549</c:v>
                </c:pt>
                <c:pt idx="24">
                  <c:v>715</c:v>
                </c:pt>
                <c:pt idx="25">
                  <c:v>413</c:v>
                </c:pt>
                <c:pt idx="26">
                  <c:v>275</c:v>
                </c:pt>
                <c:pt idx="27">
                  <c:v>219</c:v>
                </c:pt>
                <c:pt idx="28">
                  <c:v>17601</c:v>
                </c:pt>
                <c:pt idx="29">
                  <c:v>39340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C5F-452C-9FD2-491002606ACD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ICMC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Sheet1!$K$2:$K$31</c:f>
              <c:numCache>
                <c:formatCode>General</c:formatCode>
                <c:ptCount val="30"/>
                <c:pt idx="0">
                  <c:v>2</c:v>
                </c:pt>
                <c:pt idx="1">
                  <c:v>8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9</c:v>
                </c:pt>
                <c:pt idx="9">
                  <c:v>1</c:v>
                </c:pt>
                <c:pt idx="10">
                  <c:v>0</c:v>
                </c:pt>
                <c:pt idx="11">
                  <c:v>9</c:v>
                </c:pt>
                <c:pt idx="12">
                  <c:v>13</c:v>
                </c:pt>
                <c:pt idx="13">
                  <c:v>2</c:v>
                </c:pt>
                <c:pt idx="14">
                  <c:v>0</c:v>
                </c:pt>
                <c:pt idx="15">
                  <c:v>13</c:v>
                </c:pt>
                <c:pt idx="16">
                  <c:v>7</c:v>
                </c:pt>
                <c:pt idx="17">
                  <c:v>1</c:v>
                </c:pt>
                <c:pt idx="18">
                  <c:v>3</c:v>
                </c:pt>
                <c:pt idx="19">
                  <c:v>3</c:v>
                </c:pt>
                <c:pt idx="20">
                  <c:v>20</c:v>
                </c:pt>
                <c:pt idx="21">
                  <c:v>6</c:v>
                </c:pt>
                <c:pt idx="22">
                  <c:v>5</c:v>
                </c:pt>
                <c:pt idx="23">
                  <c:v>17</c:v>
                </c:pt>
                <c:pt idx="24">
                  <c:v>1</c:v>
                </c:pt>
                <c:pt idx="25">
                  <c:v>4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C5F-452C-9FD2-491002606A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9050312"/>
        <c:axId val="439055560"/>
      </c:lineChart>
      <c:dateAx>
        <c:axId val="439050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055560"/>
        <c:crosses val="autoZero"/>
        <c:auto val="1"/>
        <c:lblOffset val="100"/>
        <c:baseTimeUnit val="days"/>
      </c:dateAx>
      <c:valAx>
        <c:axId val="439055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050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44767</c:v>
                </c:pt>
                <c:pt idx="1">
                  <c:v>394618</c:v>
                </c:pt>
                <c:pt idx="2">
                  <c:v>342589</c:v>
                </c:pt>
                <c:pt idx="3">
                  <c:v>81154</c:v>
                </c:pt>
                <c:pt idx="4">
                  <c:v>21975</c:v>
                </c:pt>
                <c:pt idx="5">
                  <c:v>6071</c:v>
                </c:pt>
                <c:pt idx="6">
                  <c:v>4901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D6-4824-8135-2B1344D3FA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13133</c:v>
                </c:pt>
                <c:pt idx="1">
                  <c:v>91642</c:v>
                </c:pt>
                <c:pt idx="2">
                  <c:v>86578</c:v>
                </c:pt>
                <c:pt idx="3">
                  <c:v>19720</c:v>
                </c:pt>
                <c:pt idx="4">
                  <c:v>5058</c:v>
                </c:pt>
                <c:pt idx="5">
                  <c:v>1748</c:v>
                </c:pt>
                <c:pt idx="6">
                  <c:v>1760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D6-4824-8135-2B1344D3FA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9068352"/>
        <c:axId val="439069992"/>
      </c:barChart>
      <c:catAx>
        <c:axId val="439068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069992"/>
        <c:crosses val="autoZero"/>
        <c:auto val="1"/>
        <c:lblAlgn val="ctr"/>
        <c:lblOffset val="100"/>
        <c:noMultiLvlLbl val="0"/>
      </c:catAx>
      <c:valAx>
        <c:axId val="43906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06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45-54</c:v>
                </c:pt>
                <c:pt idx="3">
                  <c:v>35-44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486384</c:v>
                </c:pt>
                <c:pt idx="1">
                  <c:v>429329</c:v>
                </c:pt>
                <c:pt idx="2">
                  <c:v>27078</c:v>
                </c:pt>
                <c:pt idx="3">
                  <c:v>101039</c:v>
                </c:pt>
                <c:pt idx="4">
                  <c:v>7839</c:v>
                </c:pt>
                <c:pt idx="5">
                  <c:v>6675</c:v>
                </c:pt>
                <c:pt idx="6">
                  <c:v>57911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81-4611-AC8C-E92D9EC0B8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19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42-4CCB-9048-0DC300FDD6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0D941-FA23-407F-BB6C-DB716E4EE4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8969FD-DE0A-472A-8A26-F99D81DF9E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PPC</a:t>
            </a:r>
          </a:p>
        </p:txBody>
      </p:sp>
    </p:spTree>
    <p:extLst>
      <p:ext uri="{BB962C8B-B14F-4D97-AF65-F5344CB8AC3E}">
        <p14:creationId xmlns:p14="http://schemas.microsoft.com/office/powerpoint/2010/main" val="1755922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FE2E0-4FD7-4BCF-AA76-D767F8459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E38ECF-B729-4CD3-95EE-1B08DED0D7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8131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7880820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1454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6292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8030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77968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76987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8280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7041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72307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5923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70148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9492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71830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3567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6936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6657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2188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0849178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14404533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4416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48397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280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3981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3979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951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9268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8493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6026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6910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06437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2065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6754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2360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9055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4877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9628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5995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8648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5605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5652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084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FEB91-EA53-4781-986D-5DF22757D5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4000821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F2620-FDCB-4792-A593-1DCE20466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847211-A0C4-47E8-A005-1B9DD93AAE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7071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598395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9308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9903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21787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5158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2581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5110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6788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2269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40731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7513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328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2929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5006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4845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2216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91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4043474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4263254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3546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5087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95855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1662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94240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3256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74338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9902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6680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5050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470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5499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28848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2865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6680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1308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7423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00176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023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78524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4477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500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235687.67857143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3475867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104097.53333333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086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F87407-3379-470E-84E2-F13C9DB38C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259546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30210-97D7-4AEA-B35F-8C9BAF591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A3D1B2-5276-49B4-9457-385BD68FE6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4226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813960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3187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0275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4445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9338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41174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9002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1847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0675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03752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04724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3813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0962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2777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8040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4563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7051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5438774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3536336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2912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48810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6568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42766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7042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41017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96441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9341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5048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78839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6282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9776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9539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3006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17234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7334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2387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6802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16682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74471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5231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706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Haqdaar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156643.67857143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2176.1666666667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439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BAD08D-B459-45FA-831E-D8143C606B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033894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A4B9F-EEBF-4285-8F6C-88F6B0FDD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D524FC-F921-4BC9-968C-F1BC4B9F34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68279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7526539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72480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43540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27962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0039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020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62784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981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5831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7198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56081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0695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6846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04314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9819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96839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6444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2191561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323145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7250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51007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303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02406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7628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1385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8223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3380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6140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47273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2325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2228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3543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2713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3298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3824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9015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9769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0668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87262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4658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69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Hamara Paigham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ہمارا پیغام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129867.17857143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37679.933333333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994248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286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8FD5A-D28E-4B97-AD25-5A86867B4B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515509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AFD7B-0CB2-45F2-BA4F-7AEFC15A2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7A832E-D138-4027-9DBC-98545AC85E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1818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961832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8062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2657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6786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0156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2662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64198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87044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1143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1682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2052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126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9248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7573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9647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62875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1160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8688078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746857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4714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79562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6478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2092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4728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364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2663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5935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3214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82217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4462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8305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5851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8039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37800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34411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999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0316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7874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53122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5187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729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PurAzm 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92372.464285714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1269.8666666667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448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BAADD-C4AD-4193-8E58-2712972797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88718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7A49C-76FB-47D5-92E8-09A40638A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4536F1-309F-4E30-9FB5-385314E82D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5806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8254333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9323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9525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4573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97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6663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2815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4524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2373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84836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3988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399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3006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03107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19235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079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8863860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119004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8517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78652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2666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07972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309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7771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30523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5246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22290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1613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92100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914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8246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93560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1652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04473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80878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98701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2443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7866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5736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317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PurAzm Awards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68555.035714286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8271.9333333333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45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00CCC4-7366-4BC1-B416-E6A5C0F238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909155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5B020-8A32-46EA-A72B-783B200CC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4A500C-5E99-4FCF-9A73-6B04D5515D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04653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8556570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22932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5972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8360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89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1560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1384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12810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8831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61847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77399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44872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1679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0019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2609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0385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2030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4559899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678672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4089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76343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86578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92381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3408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4696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8396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7787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4933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32911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9755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2292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69183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38266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2784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2192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8667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82797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0138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0940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9327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64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Surgical Strike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44071.964285714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588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825D96-3BCF-429B-9DF3-63C1768817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690597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5421D-2A9F-40A9-B7DC-C4E63029F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092427-BA91-4973-859B-1633957805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2212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75643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6240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5762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83228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39834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768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7246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4714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85775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1697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65808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9488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9914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402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4108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8076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27563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8913861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33339287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3066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7398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3544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10260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80009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0927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8470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7212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7443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7688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6036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6747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7189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8032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62289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04890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9636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65228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2830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20886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1180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960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PurAmn 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12317.535714286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16902.266666667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451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E88C9C-D9FB-4B15-B1B7-A08572BF65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988867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B1204-0942-407C-A98C-4034AB389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5A7CAC-3EF0-4368-8C75-860EED05FD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4888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4197222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29723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547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817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42740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5871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7241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3339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89274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41286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8923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00584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6176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5563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44673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508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67587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3069733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2858832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9542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5930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54169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5556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7829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9635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01608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62850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4738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8284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18263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9822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7127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5251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1499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6408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426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2202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3151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3635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7456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003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Media Gardi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6300.2142857143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4648.1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091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47755-FF8F-412E-9718-C8CA50A00A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751498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64F19-A477-4BDA-8C0B-03DF8B876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519E06-D3F8-47C8-93CF-0879781C62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5481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5792062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8141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81918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30151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6230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57129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5783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31795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159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97615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1017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7740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1769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230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2788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0363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5887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4188680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1818198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5451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3987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0146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783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2728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5984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5280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964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3650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0505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17818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16319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4742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2732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3400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08430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5641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7698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8784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1204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1622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430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Hamari Zimadari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2091.1071428571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2324091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68807.366666667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161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71C95-00E1-4B24-8BDC-5C23996F72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374269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477B6-9426-4D7A-91C3-1EB58BD4D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347684-5B12-42B6-9696-CAE1DFE1BC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6437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4617024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3459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5131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5933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0355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4032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1747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9626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5093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4456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4617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6792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07248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2606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9109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7288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2538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4451364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3138540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56087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23213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0447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8246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72132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4647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2738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63170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8827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9658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87612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17213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744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90908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1609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61261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0381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86593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8419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60700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0268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904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1880.2857142857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2898.8333333333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105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46A76A-CC43-401D-9CB5-77D3CB2D33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461521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B52EB-CF4E-4EBF-9E43-4481FDBE0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34D0AA-8C92-4102-BE37-C16555F16F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61780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9BA863-36DD-4DC2-96EA-B4C1EC233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264A3-7C50-46F8-AF3F-B7C32BBF7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872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B26F1-5AFD-41AC-8FC4-62B40FFF1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7331E7-AFEA-4E12-A4E1-85A4394294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0902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4F6BE9-17C3-4148-BE8E-522DB01610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D503AF-16A7-4358-851E-370F6AFF5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967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DDBEA-B9C8-43E1-A15E-4E4EA84A8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7BE705-2105-453E-A7D8-CA97C2ED46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25732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77FC1-F85D-49E1-9196-581E7D471E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8BB09-533B-4499-9D98-BB7A8AEC4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9798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91476-B26C-4D52-BE46-774741F2C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F86588-2D30-433F-9EC2-9888D5F566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26322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9AD51-0B4F-4ABD-895E-FB3AB60588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F5A18-151C-4BC4-A9B7-7612C8D4E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221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D22A0-9187-4DCB-964B-3C5AD1F04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99AF74-8AB2-4BE5-A934-CC0E5124DE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7557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392968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116852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240858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464953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05274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655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999660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89.983014430083 %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440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3.482266866977 %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115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1.3656866283869 %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075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1.2654114567534 %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753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0.43350558939568 %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428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0.29875520166201 %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952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0.26599024432397 %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586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338C3-0380-4429-848C-65A142DF3F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184619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B1EBE-C7A2-4DD7-9A59-ED5DEAD15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81FBF9-E537-409A-B841-AF7128C232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0247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893741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969054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889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604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34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004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232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711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049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675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133781-4C82-4F3B-A599-2FC4A901C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9702083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40895-7A55-4E42-98AD-E1A46AE92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Age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FCE796-0B9D-4AF8-9B70-6B204533D2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1423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DA43C-4CC2-4988-A218-DC2EABB4CF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14420-D77B-4196-94A2-2FB5681D4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440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921AB-31F6-49AC-ABAD-AF3059BF5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Male vs Female Ratio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212912-497F-4B91-A9D9-E0DA76C7EC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892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9AC0AF-7C0F-427A-A462-EC5732D29B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774A01-2F8F-44E7-946B-01F401D26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534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1651</Words>
  <Application>Microsoft Office PowerPoint</Application>
  <PresentationFormat>On-screen Show (4:3)</PresentationFormat>
  <Paragraphs>942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PPC</vt:lpstr>
      <vt:lpstr>Facebook Key Metrics Table | All Pages - 1 of 11</vt:lpstr>
      <vt:lpstr>Facebook Key Metrics Table | All Pages - 2 of 11</vt:lpstr>
      <vt:lpstr>Facebook Key Metrics Table | All Pages - 3 of 11</vt:lpstr>
      <vt:lpstr>Facebook Key Metrics Table | All Pages - 4 of 11</vt:lpstr>
      <vt:lpstr>Facebook Key Metrics Table | All Pages - 5 of 11</vt:lpstr>
      <vt:lpstr>Facebook Key Metrics Table | All Pages - 6 of 11</vt:lpstr>
      <vt:lpstr>Facebook Key Metrics Table | All Pages - 7 of 11</vt:lpstr>
      <vt:lpstr>Facebook Key Metrics Table | All Pages - 8 of 11</vt:lpstr>
      <vt:lpstr>Facebook Key Metrics Table | All Pages - 9 of 11</vt:lpstr>
      <vt:lpstr>Facebook Key Metrics Table | All Pages - 10 of 11</vt:lpstr>
      <vt:lpstr>Facebook Key Metrics Table | All Pages - 11 of 11</vt:lpstr>
      <vt:lpstr>Facebook Reach | All Pages</vt:lpstr>
      <vt:lpstr>Facebook Total Engagements | All Pages</vt:lpstr>
      <vt:lpstr>Facebook Video Views | All Pages</vt:lpstr>
      <vt:lpstr>Facebook Fan Demographics | All Pages</vt:lpstr>
      <vt:lpstr>Facebook Fans By Country Table | All Pages</vt:lpstr>
      <vt:lpstr>Facebook Reach By Country Table | All Pages</vt:lpstr>
      <vt:lpstr>Facebook Fan Age Distribution | All Pages</vt:lpstr>
      <vt:lpstr>Facebook Male vs Female Ratio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PPC</dc:title>
  <dc:creator>Frederik Peiniger</dc:creator>
  <cp:lastModifiedBy>Frederik Peiniger</cp:lastModifiedBy>
  <cp:revision>1</cp:revision>
  <dcterms:created xsi:type="dcterms:W3CDTF">2019-10-03T21:18:33Z</dcterms:created>
  <dcterms:modified xsi:type="dcterms:W3CDTF">2019-10-03T21:19:36Z</dcterms:modified>
</cp:coreProperties>
</file>