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830B6-8D14-4F9A-B2AE-98C5BA2D1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Performing Videos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062C07-42FC-4B5D-A9E8-00929C5D67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6639210"/>
              </p:ext>
            </p:extLst>
          </p:nvPr>
        </p:nvGraphicFramePr>
        <p:xfrm>
          <a:off x="457200" y="1731963"/>
          <a:ext cx="7324344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97555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698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401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8425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4508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7976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2813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741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4024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1592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470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4529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69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- 2020-02-03 23:37:24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ان كانت قد توقعت انتشار الكورونا ماذا توقعت ليلى عبد اللطيف للمرحلة المقبلة من العام 2020؟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09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- 2020-02-03 23:43:20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وفاة سوزي تفتح باب الجدل: هل تدفن المتحولة جنسياً كامرأة أم كرجل؟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38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- 2020-02-01 21:53:46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التجاعيد تغزو وجه نانسي عجرم وإصابة نور الغندور  خلال سحب الفيلر ... شاهدوا كيف أصبح شكلهما!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9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- 2020-02-03 20:23:26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بعد عملية التجميل التي غيّرت ملامحها.. زوج ميريام فارس يظهر أخيرًا ويقبّلها أمام الكاميرا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43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99D63-3B3A-449E-9A53-DB2754D0F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3700272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E1278-29FB-4035-9BA7-7083D5B9B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Performing Videos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9EFEA-63C0-4180-83A8-B6517BD35D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349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45555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7268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9721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6016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831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4949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0204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9118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2838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022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3968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0884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16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- 2020-02-02 19:44:34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حقائق عن ابن أصالة الذي نجا من السجن بأموال والدته ... وتفاصيل جديدة عن وفاة ابن مروة ميمي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42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- 2020-02-01 14:35:48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طبيب أصالة يخرج عن صمته ويتحدّث للمرة الأولى عن علاقتهما ... وتغيير كبير في شكلها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98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- 2020-02-04 14:34:10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رحيل نادية لطفي بعد صراع مع المرض ... فيديو أخير لها وجانب مخفي من شخصيتها سيصدمكم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46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- 2020-02-01 17:58:54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وفاء الكيلاني بإطلالة جديدة تجعل التعرف عليها صعباً... فهل تقصدت إغواء تيم حسن ؟!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567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D7736-6A9D-4B40-8ED1-1ACB8D45A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428620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25F60-9AB3-499C-9924-2FCF182F4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Performing Videos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0F3341-621A-41FB-8455-A69C5AC378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238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36861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0484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9877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4952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27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2807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9764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954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0708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881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0270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7369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506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- 2020-02-05 16:13:47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إليسا تسحب الفيلر من وجهها!! شاهدوا الصورة التي أثارت الجدل.. وتدهور حال فنانة عالمية بسبب التجميل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329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- 2020-02-03 18:06:24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حلا ترك تقاضي والدتها ... وجدّتها تكشف سراً خطيراً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241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- 2020-02-02 01:27:01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البث المباشر لقناة الجديد /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Tv Live Streaming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64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- 2020-02-07 18:45:35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البث المباشر لقناة الجديد /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Tv Live Streaming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10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- 2020-02-04 04:51:42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البث المباشر لقناة الجديد /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Tv Live Streaming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731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2C268-87B4-4453-95FB-35FC40B44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3010948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337-D300-452B-8677-2A8F64862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Performing Videos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D4BB1F-55AC-4AB3-B8BB-C5EECFC190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0829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19981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4940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1420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5700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351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138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325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97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619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639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770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2272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431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- 2020-02-06 03:51:15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البث المباشر لقناة الجديد /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Tv Live Streaming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23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- 2020-02-01 22:45:12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والدة حلا الترك تبكي وتكشف تعرضها للابتزاز ... وشقيقة دنيا بطمة تفجّر مفاجأة مع ريان جيلر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99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- 2020-02-05 00:34:34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زياد اسود بعد الاشكال  في مطعم ديوان بيروت: كرامتنا ليست ممسحة عند احد والثورة ليست حركات "زعرنة"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26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- 2020-02-02 23:09:36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هيفاء وهبي ونوال الزغبي تسحران المكسيك بجمالهما واللوك الجديد... تعرفوا الى سر إطلالتهما؟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74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C44EB-545F-4CD7-9365-B38204326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2726690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D7887-3FE8-40EA-BBDD-DC5FF04A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Performing Videos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BFF0CE-6C56-4CF9-9FC5-B6AEF4AE5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2862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38224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867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4848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43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0690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9826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150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5349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6058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6282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8300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5788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68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- 2020-02-05 18:26:10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نانسي عجرم متهمة بالسرقة كيف ستردّ وما مصير أغنيتها الجديدة قلبي يا قلبي 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79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- 2020-02-04 12:11:12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دموع ابنة مريم حسين تفطر قلوب الجماهير بعد إدخالها الى السجن ووالدتها تستنجد بأهل الخير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06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- 2020-02-03 19:09:09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والد الشاب الذي صدمه ابن أصالة نصري يفجر مفاجأة عن ما حصل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150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01845-E60C-43A2-B08A-161739D69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27087088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543</Words>
  <Application>Microsoft Office PowerPoint</Application>
  <PresentationFormat>On-screen Show (4:3)</PresentationFormat>
  <Paragraphs>310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Youtube Top Performing Videos | All Pages - 1 of 5</vt:lpstr>
      <vt:lpstr>Youtube Top Performing Videos | All Pages - 2 of 5</vt:lpstr>
      <vt:lpstr>Youtube Top Performing Videos | All Pages - 3 of 5</vt:lpstr>
      <vt:lpstr>Youtube Top Performing Videos | All Pages - 4 of 5</vt:lpstr>
      <vt:lpstr>Youtube Top Performing Videos | All Pages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Top Performing Videos | All Pages - 1 of 5</dc:title>
  <dc:creator>Frederik Peiniger</dc:creator>
  <cp:lastModifiedBy>Frederik Peiniger</cp:lastModifiedBy>
  <cp:revision>1</cp:revision>
  <dcterms:created xsi:type="dcterms:W3CDTF">2020-02-10T14:20:30Z</dcterms:created>
  <dcterms:modified xsi:type="dcterms:W3CDTF">2020-02-10T14:23:51Z</dcterms:modified>
</cp:coreProperties>
</file>