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2" r:id="rId15"/>
    <p:sldId id="273" r:id="rId16"/>
    <p:sldId id="275" r:id="rId17"/>
    <p:sldId id="276" r:id="rId18"/>
    <p:sldId id="277" r:id="rId19"/>
    <p:sldId id="279" r:id="rId20"/>
    <p:sldId id="280" r:id="rId21"/>
    <p:sldId id="282" r:id="rId22"/>
    <p:sldId id="283" r:id="rId23"/>
    <p:sldId id="284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43836</c:v>
                </c:pt>
                <c:pt idx="1">
                  <c:v>43837</c:v>
                </c:pt>
                <c:pt idx="2">
                  <c:v>43838</c:v>
                </c:pt>
                <c:pt idx="3">
                  <c:v>43839</c:v>
                </c:pt>
                <c:pt idx="4">
                  <c:v>43840</c:v>
                </c:pt>
                <c:pt idx="5">
                  <c:v>43841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3533359</c:v>
                </c:pt>
                <c:pt idx="1">
                  <c:v>2317524</c:v>
                </c:pt>
                <c:pt idx="2">
                  <c:v>1146082</c:v>
                </c:pt>
                <c:pt idx="3">
                  <c:v>1697925</c:v>
                </c:pt>
                <c:pt idx="4">
                  <c:v>1222680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1-47F8-9D47-0F5B6E3CC8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43836</c:v>
                </c:pt>
                <c:pt idx="1">
                  <c:v>43837</c:v>
                </c:pt>
                <c:pt idx="2">
                  <c:v>43838</c:v>
                </c:pt>
                <c:pt idx="3">
                  <c:v>43839</c:v>
                </c:pt>
                <c:pt idx="4">
                  <c:v>43840</c:v>
                </c:pt>
                <c:pt idx="5">
                  <c:v>43841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447909</c:v>
                </c:pt>
                <c:pt idx="1">
                  <c:v>386374</c:v>
                </c:pt>
                <c:pt idx="2">
                  <c:v>438850</c:v>
                </c:pt>
                <c:pt idx="3">
                  <c:v>367105</c:v>
                </c:pt>
                <c:pt idx="4">
                  <c:v>432629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31-47F8-9D47-0F5B6E3CC8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43836</c:v>
                </c:pt>
                <c:pt idx="1">
                  <c:v>43837</c:v>
                </c:pt>
                <c:pt idx="2">
                  <c:v>43838</c:v>
                </c:pt>
                <c:pt idx="3">
                  <c:v>43839</c:v>
                </c:pt>
                <c:pt idx="4">
                  <c:v>43840</c:v>
                </c:pt>
                <c:pt idx="5">
                  <c:v>43841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65222</c:v>
                </c:pt>
                <c:pt idx="1">
                  <c:v>65521</c:v>
                </c:pt>
                <c:pt idx="2">
                  <c:v>67076</c:v>
                </c:pt>
                <c:pt idx="3">
                  <c:v>64832</c:v>
                </c:pt>
                <c:pt idx="4">
                  <c:v>71671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31-47F8-9D47-0F5B6E3CC8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43836</c:v>
                </c:pt>
                <c:pt idx="1">
                  <c:v>43837</c:v>
                </c:pt>
                <c:pt idx="2">
                  <c:v>43838</c:v>
                </c:pt>
                <c:pt idx="3">
                  <c:v>43839</c:v>
                </c:pt>
                <c:pt idx="4">
                  <c:v>43840</c:v>
                </c:pt>
                <c:pt idx="5">
                  <c:v>43841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1306195</c:v>
                </c:pt>
                <c:pt idx="1">
                  <c:v>5652220</c:v>
                </c:pt>
                <c:pt idx="2">
                  <c:v>5286871</c:v>
                </c:pt>
                <c:pt idx="3">
                  <c:v>1382244</c:v>
                </c:pt>
                <c:pt idx="4">
                  <c:v>910719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31-47F8-9D47-0F5B6E3CC8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43836</c:v>
                </c:pt>
                <c:pt idx="1">
                  <c:v>43837</c:v>
                </c:pt>
                <c:pt idx="2">
                  <c:v>43838</c:v>
                </c:pt>
                <c:pt idx="3">
                  <c:v>43839</c:v>
                </c:pt>
                <c:pt idx="4">
                  <c:v>43840</c:v>
                </c:pt>
                <c:pt idx="5">
                  <c:v>43841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754078</c:v>
                </c:pt>
                <c:pt idx="1">
                  <c:v>727321</c:v>
                </c:pt>
                <c:pt idx="2">
                  <c:v>741052</c:v>
                </c:pt>
                <c:pt idx="3">
                  <c:v>655264</c:v>
                </c:pt>
                <c:pt idx="4">
                  <c:v>686143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31-47F8-9D47-0F5B6E3CC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145176"/>
        <c:axId val="309143864"/>
      </c:barChart>
      <c:dateAx>
        <c:axId val="309145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43864"/>
        <c:crosses val="autoZero"/>
        <c:auto val="1"/>
        <c:lblOffset val="100"/>
        <c:baseTimeUnit val="days"/>
      </c:dateAx>
      <c:valAx>
        <c:axId val="30914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4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CEFE-6108-4B9D-AF0D-ED490E6A3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Channels Daily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6F08BF-B301-42C6-B26E-A8907E4DBC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 Jadeed TV</a:t>
            </a:r>
          </a:p>
        </p:txBody>
      </p:sp>
    </p:spTree>
    <p:extLst>
      <p:ext uri="{BB962C8B-B14F-4D97-AF65-F5344CB8AC3E}">
        <p14:creationId xmlns:p14="http://schemas.microsoft.com/office/powerpoint/2010/main" val="3099352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ABE16-664C-448C-A9DD-C5A68265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15FEE2-F74E-48E6-9F0F-6DBA299314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392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289903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97059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45366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972129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4114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37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676757255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1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1083330349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78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349958087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76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94212005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94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84410326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40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216C7-7DA9-4863-A045-1DF3BE167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305343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4E07C-ABB3-4D56-9554-998E6DEC1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Channels Analysis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3200E1-60A6-48B9-8291-CC249F7B5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120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6526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089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461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916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8986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473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824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199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414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890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203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3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14538249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41356466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40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22563746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6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19649120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34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88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085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6F0DF-5995-4A29-B598-08D625541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531984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56392-87FA-4F04-B684-9446BFC6F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Channels Videos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772DC1-1505-43DC-BC51-C61D05D7C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30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72409-76CC-45D0-ADFA-C47925F64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E39B3-575F-468F-B56F-0BA665AE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221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6DBE6-D0C3-4586-9459-02695B1AE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1718A-478C-4BBB-91E2-19E8D5C8D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505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03608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9583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3397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2922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859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5823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779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56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4140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247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288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3864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4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- 2020-01-07 21:48:13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كاميرا الجديد في في بيت نانسي عجرم بعد الافراج عن زوجها الدكتور فادي الهاشم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17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- 2020-01-07 21:30:01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والد السارق الذي قتل على يد فادي الهاشم زوج نانسي عجرم يطل للمرة الأولى ويؤكد نحن عشائر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35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- 2020-01-07 19:39:32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تحصل على لقطات جديدة للشايب الذي دخل الى منزل الفنانة نانسي عجرم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4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- 2020-01-07 00:20:48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اول اتصال مع اهل السارق الذي قتله زوج نانسي عجرم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746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B8E48-94BD-497D-B766-481F7B393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1189637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0CA37-469B-49D9-89C7-0B049F621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CC8E9E-1089-4415-BCC9-C31132F01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337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26124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4466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235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5339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3730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0893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38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8216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314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9057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9133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715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7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- 2020-01-08 22:52:25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علقت شكران مرتجى على من علق على جنسية السارق الذي اقتحم منزل نانسي عجرم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6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- 2020-01-06 23:14:58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محامي الفنانة نانسي عجرم ينفي عبر الجديد أن يكون السارق يعمل لدى العائلة ويؤكد أنهم لا يعرفونه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2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- 2020-01-06 19:39:54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معلومات- السارق كان يعمل لدى عائلة نانسي عجرم ومحامي لبناني يوضّح القضية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69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- 2020-01-09 21:38:35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الطبيب الشرعي يفجر مفاجأة: مطلق نار ثاني في منزل نانسي عجرم !؟!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57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203A7-ABE7-4424-9DA3-E3B0BD30B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16348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64DD3-86C5-4B54-8C0D-BB1EFE7A5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D3ABA7-2B9F-4D06-8F93-5ECD0F070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014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96351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5938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5978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8738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7717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1268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8103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2060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3038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1442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4062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149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6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- 2020-01-09 20:15:02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تطورات جديدة- استدعاء نانسي عجرم للتحقيق وسحب جميع الكاميرات!!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72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- 2020-01-06 23:13:51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شقيق الشاب الذي قتل خلال اقتحامه منزل  نانسي عجرم يؤكد أنه كان يعمل لدى العائلة وذهب يطالب بمستحقاته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16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- 2020-01-08 00:05:24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عاجل- وفاة شقيقة اعلامي لبناني شهير جراء ازمة قلبية في دبي!!! ما بال اللبنانيات في دبي؟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7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- 2020-01-08 14:27:40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البث المباشر لقناة الجديد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Tv Live Streaming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453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146FE-35B5-426C-A8E3-7E6BD1F01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666163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3B9C3-F0A4-4D17-A04C-7D36D283D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8D055-0E20-427B-B213-9750A8703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524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10451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9778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254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7484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8892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3562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73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6758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861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4257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7091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5800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54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- 2020-01-06 13:10:43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اصالة تعلن رسمياً انفصالها عن طارق العريان!! شاهدوا ماذا حصل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40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- 2020-01-07 14:29:33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نسرين طافش تخرج عن صمتها في طلاق اصالة!! لن تصدقوا كيف كان شكلها قبل التجميل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76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- 2020-01-07 23:19:30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اول مقابلة مع نانسي عجرم بعد اطلاق سراح زوجها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5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- 2020-01-10 13:30:14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هيفاء وهبي متهمة في ازمة نانسي عجرم! وشكران مرتجى ترد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213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30BEE-64D7-41AC-AA84-A90F8B79A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1432534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8765A-CA8C-4F23-A4B6-896AF009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Performing Videos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94C09-A021-4A83-9F5A-E5E8186057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7679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23659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614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263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344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5799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8279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6436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8604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3771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2426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597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0181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02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- 2020-01-08 23:15:36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جلسة حوار مع الإعلامية ريما نجيم.. عن نجوى قاسم و نانسي عجرم و أصالة وحلقة جبران باسيل على الجديد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- 2020-01-07 20:02:52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كانت عائلة نانسي عجرم تعرف السارق؟ من سمع الصوت أولا نانسي أم فادي؟ وأين كان الأولاد؟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01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- 2020-01-08 13:30:34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والد سارق بيت نانسي عجرم يفجر مفاجأة... لماذا قال نحن عشائر؟؟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42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- 2020-01-10 20:44:10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تقرير الطبيب الشرعي 17 طلقة في جسد المتهم بسرقة نانسي عجرم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88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7710F-538E-46B0-9578-6C8374AD2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1984769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5C98A-3DDA-40DA-AC86-579388E36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Country Report by Channel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F43184-63DA-4756-B938-99B51FA65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9774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3354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90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182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429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299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01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031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447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7683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093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034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08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9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2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7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3395921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2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20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56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91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98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65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362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258DF-4DDB-46E6-A502-413962A49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339663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80E9-40DA-4966-939E-79A00C75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Country Report by Channel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83257E-BE32-4A8F-99F4-8C13D5C2D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61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38613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427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390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194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447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4858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142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598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477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375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20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59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84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27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51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98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5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5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48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55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85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74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35AD6-2ADC-4B04-B64F-B102F302C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074535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82DA2-C965-439F-BC90-DB9E6333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Country Report by Channel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51A6D4-EDE9-4D28-88F0-6E02C687E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100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925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5031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985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095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4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703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030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331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317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2826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227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132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18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4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29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EEE63-299F-489F-8774-B1302137B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643115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3851D-412E-49AD-A858-6614703BF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by Channel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D44EF-0813-42F4-AA5F-BA33ED1F9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709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07242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462045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382355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15085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79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26824846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9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12187725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8036916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93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3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6498129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91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10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6242435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8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91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64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3458515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766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9E1D3-273F-4712-B9E0-AAA3DEDB6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3115042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FF80C-A865-42DB-A78D-0F870FF42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by Channel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43206-4F3C-4378-B7DA-E7E2C1DD5B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487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86314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49095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742376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54372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3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33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3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4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00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99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04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0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31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949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42412-E737-4120-BD08-C48CBF390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108614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9B7E1-AE2A-49A3-8C8F-1CD82018F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by Channel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E741F-4745-42A1-919D-24A9224C27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205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09936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94903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1904784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04132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12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3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36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8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2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04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85E85-87E8-4C4B-A123-54A58C4C4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953115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130D3-3B53-4C8C-87E8-8C03EE58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278EF-0214-4B86-A445-FB538B67C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347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563596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8913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736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35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159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085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8107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393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4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3.8467995802728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17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13:18:27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2.392673992674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3.7235099337748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9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- 2017-05-22 23:02:34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ايه في امل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3.0167714884696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56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- 2014-06-04 00:45:39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الليلية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61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- 2019-07-08 16:48:36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1.4003944773176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30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- 2014-09-24 12:38:18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للنشر مع ريما كركي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12.840909090909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5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- 2016-10-18 20:17:44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كتير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6.3493975903614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3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- 2019-09-25 16:15:12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1.6358974358974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97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CF484-1A9F-4AF9-B29E-FE37AC92A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3548220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46CC-C40D-43F1-8608-E523C7826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D2A68-86EA-4951-A56F-6DEAB32FF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630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352654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6772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895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194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47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887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145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7447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72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- 2019-12-13 20:17:43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الطقس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1.8984375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77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- 2013-09-17 10:49:37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شي أن أن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4.2264150943396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5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- 2019-11-14 19:53:33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أبراج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1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- 2014-10-08 22:52:46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2.3975903614458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9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- 2019-11-06 17:24:49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يوميات ثورة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2.2558139534884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80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- 2019-11-06 16:55:18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يوميات ثورة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2.1234567901235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1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- 2013-10-21 11:56:11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غفران مع مريم 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42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- 2018-09-17 09:33:10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طوني خليفة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3.9487179487179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3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- 2013-09-25 11:17:03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الأخبار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69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6339E-88F5-45AD-889B-F3836ACF1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1535076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826D-1437-42E5-B781-887CCC97F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Playlists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AA808-4658-4735-A7EE-93406D2EDE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2456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164444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928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111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608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504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411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84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81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31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LETS TALK ABOUT SEX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خلينا نحكي جنس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1.4675324675325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0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- 2010-06-10 20:33:49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في 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854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B6A6A-4522-43A3-A75F-19AB623BE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213411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975D-8053-4C4C-8F1E-E1B56878D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by Channel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B50C4-6B41-4AE8-8EAC-1578698674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57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43719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387021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657095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76335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9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14320394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40711887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1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22487939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0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19594646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90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11704423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0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12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82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0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4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5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6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CA334-4B32-4C32-B1B1-F774F4413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360515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9550-3127-4187-845F-77A9A4D3E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by Channel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1A252-4D1E-4301-8E6F-255D6A657C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984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47290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4583786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011490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91440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3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86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94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4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6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393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FA749-429A-420D-9F48-75E8633CB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1148030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51085-EC09-4769-8596-24B3BDD5C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by Channel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6AE14-D8A3-4C8A-A600-3F55FD3FF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601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12564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34582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888039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57851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29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37559990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9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19233681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0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12496356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94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8119321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42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84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5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69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65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90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14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CB823-E1E8-4135-ACC9-407B74B09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7530023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312E6-4D7E-410F-9391-08F6EE6A0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by Channel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99DED0-CE47-4C17-BBCF-9FA6A7277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496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642260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534039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29711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28252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1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95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21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83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23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8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95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13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69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43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E98F3-07A6-4196-8BEA-A68B6BBD4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2522594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9EC37-9FE8-4CE0-85C2-D19E2B6FD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by Channel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26C0F-9126-487D-B474-B2D83F275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12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57781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993600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076121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50012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62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43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2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2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0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57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75966-8235-4F29-8889-94DCD86F1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01/06/2020 - 01/11/2020</a:t>
            </a:r>
          </a:p>
        </p:txBody>
      </p:sp>
    </p:spTree>
    <p:extLst>
      <p:ext uri="{BB962C8B-B14F-4D97-AF65-F5344CB8AC3E}">
        <p14:creationId xmlns:p14="http://schemas.microsoft.com/office/powerpoint/2010/main" val="1967662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2134</Words>
  <Application>Microsoft Office PowerPoint</Application>
  <PresentationFormat>On-screen Show (4:3)</PresentationFormat>
  <Paragraphs>1195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Youtube Channels Daily Report</vt:lpstr>
      <vt:lpstr>Youtube Subscribers | All Pages</vt:lpstr>
      <vt:lpstr>Youtube Channels Analysis | Youtube Channels</vt:lpstr>
      <vt:lpstr>Youtube Channels Videos Views | Youtube Channels</vt:lpstr>
      <vt:lpstr>Youtube Top Performing Videos | All Pages - 1 of 5</vt:lpstr>
      <vt:lpstr>Youtube Top Performing Videos | All Pages - 2 of 5</vt:lpstr>
      <vt:lpstr>Youtube Top Performing Videos | All Pages - 3 of 5</vt:lpstr>
      <vt:lpstr>Youtube Top Performing Videos | All Pages - 4 of 5</vt:lpstr>
      <vt:lpstr>Youtube Top Performing Videos | All Pages - 5 of 5</vt:lpstr>
      <vt:lpstr>Youtube Country Report by Channel | All Pages - 1 of 3</vt:lpstr>
      <vt:lpstr>Youtube Country Report by Channel | All Pages - 2 of 3</vt:lpstr>
      <vt:lpstr>Youtube Country Report by Channel | All Pages - 3 of 3</vt:lpstr>
      <vt:lpstr>Youtube Traffic Sources by Channel | All Pages - 1 of 3</vt:lpstr>
      <vt:lpstr>Youtube Traffic Sources by Channel | All Pages - 2 of 3</vt:lpstr>
      <vt:lpstr>Youtube Traffic Sources by Channel | All Pages - 3 of 3</vt:lpstr>
      <vt:lpstr>Youtube Playlists | All Pages - 1 of 3</vt:lpstr>
      <vt:lpstr>Youtube Playlists | All Pages - 2 of 3</vt:lpstr>
      <vt:lpstr>Youtube Playlists | All Pages - 3 of 3</vt:lpstr>
      <vt:lpstr>Youtube Playback Locations by Channel | All Pages - 1 of 2</vt:lpstr>
      <vt:lpstr>Youtube Playback Locations by Channel | All Pages - 2 of 2</vt:lpstr>
      <vt:lpstr>Youtube Devices by Channel | All Pages - 1 of 3</vt:lpstr>
      <vt:lpstr>Youtube Devices by Channel | All Pages - 2 of 3</vt:lpstr>
      <vt:lpstr>Youtube Devices by Channel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Channels Daily Report</dc:title>
  <dc:creator>Frederik Peiniger</dc:creator>
  <cp:lastModifiedBy>Frederik Peiniger</cp:lastModifiedBy>
  <cp:revision>1</cp:revision>
  <dcterms:created xsi:type="dcterms:W3CDTF">2020-01-13T10:52:03Z</dcterms:created>
  <dcterms:modified xsi:type="dcterms:W3CDTF">2020-01-13T10:58:18Z</dcterms:modified>
</cp:coreProperties>
</file>