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22D8-BEDD-4A93-8713-AB9D2B433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 Jadeed News News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5B662-B41F-40DF-8C04-CA89520946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79610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7187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0317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088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2846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8608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301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8443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498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864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2752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3924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76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7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- 2019-10-15 13:48:16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لبنان يحترق ... حرائق تلتهم الاحراج في مناطق عدّة وتحاصر المواطنين في المنازل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04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- 2019-10-07 16:13:47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تظاهرات العراق.. وفاة أكثر من مئة شخص في احتجاجات مناهضة للحكومة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- 2017-03-19 15:10:15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الحريري يوجه كلمة الى المتظاهرين في ساحة رياض الصلح..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1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- 2015-08-23 14:24:12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صرخة مواطن لبناني مشارك في اعتصام #طلعت_ريحتكم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31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037F2-FF79-454F-B05E-0D23CABCB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380718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D98C3-E838-45AA-A593-6B75E7CDB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 Jadeed News News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E6779-D04D-4677-A0C4-7F7FA725A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258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71569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2768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6809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9028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530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7857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9149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5592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8228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13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8883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376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60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- 2015-09-25 21:16:18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أهم اللقطات بالحراك الشعبي في لبنان - يمنه فواز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6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- 2017-04-02 21:01:04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مقعد على شكل عضو ذكري-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6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- 2019-10-15 06:58:41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/ الحرائق تمتد لتحاصر عدداً من المنازل السكنية في الدبية والمشرف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43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- 2019-10-20 14:15:24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الرابع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7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- 2019-10-16 00:00:50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مشادة كلامية بين بولا يعقوبيان والوزير غسان عطالله مباشرة على الهواء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22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B4085-6B44-411B-89CF-96ABB0F2B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70159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D10D-BD6D-4225-A452-ED68D4FF5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 Jadeed News News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ABB8F-5AE1-431A-9D01-3895F2791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565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69798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6229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6058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858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963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455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369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7944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8460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147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4556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3380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4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- 2019-10-30 01:45:24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الرئيس الحريري يعلن إستقالته  و ردة فعل الشارع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0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- 2019-10-15 05:57:52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صرخة من مراسلة الجديد حليمة طبيعة لمساعدة الأهالي المحاصرين وسط ألسنة النيران في الدامور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17:52:37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عناصر أمن النائب السابق مصباح الأحدب يطلقون النار على المتظاهرين بعد طرده من ساحة النور في طرابلس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34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- 2019-10-20 11:25:54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مراسلة "الجديد" تتصدى للقوى الامنية خلال محاولتها اعتقال شاب في ساحة الشهداء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182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C99B0-38FD-45F3-8D1C-9B62AF91A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91650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DF701-2455-4FF7-9CB6-584808F2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 Jadeed News News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0306F2-2549-4CC5-B1FE-A03765758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81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1786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198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727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1470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792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377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7426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1156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502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9265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460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434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814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- 2015-08-23 14:06:46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مواطنون توافدوا من مختلف المناطق الى ساحة رياض الصلح للمشاركة في  "طلعت ريحتكم"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32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22:35:27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احتدام المواجهة وخروج الأمور عن السيطرة في وسط بيروت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36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- 2019-10-21 17:53:54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الورقة الاصلاحية التي قدمها رئيس الحكومة سعد الحريري كيف يمكن تطبيق بنودها وهل فعلا تخفف العجز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7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- 2019-10-23 15:28:53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السابع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79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A45C6-9F26-4BC6-83F0-458EEF42FC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41364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C1569-8664-4456-B659-7D1869CDE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 Jadeed News News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5D2EA-638F-4CF2-9C55-60DD6EDDA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332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02405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613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7398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9551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0997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444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1423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428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825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1081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7876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8571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24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- 2019-10-24 22:55:14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الثامن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76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- 2019-10-12 12:21:24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إشكال بين النائب أسامة سعد والقوى الأمنية في صيدا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- 2019-10-20 18:02:20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الرابع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2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14:26:45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/ قطع الطرقات في المناطق اللبنانية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740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EB21E-2A2E-440C-83B6-B959AD891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140209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9FD59-8A5D-4769-BE87-EE5B8E23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 Jadeed News News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C422C-7C8C-497B-8BBD-7B44C7E7E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6457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2112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8278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3313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3627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095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5427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342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568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1005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131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131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3779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2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- 2016-12-17 20:28:19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هاني قبيسي يهدد "الجديد" باسم نبيه بري : لن نسكت!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4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- 2019-10-28 00:07:34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صرخة من فتاة لبنانية عبر قناة الجديد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- 2019-10-18 00:32:30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تظاهرات تعم كافة  المناطق اللبنانية احتجاجا على الضرائب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16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- 2019-10-26 17:39:14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بث مباشر | المظاهرات مستمرة لليوم العاشر في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71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4ECFC-1DFE-40ED-839A-721E80929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10/01/2019 - 10/31/2019</a:t>
            </a:r>
          </a:p>
        </p:txBody>
      </p:sp>
    </p:spTree>
    <p:extLst>
      <p:ext uri="{BB962C8B-B14F-4D97-AF65-F5344CB8AC3E}">
        <p14:creationId xmlns:p14="http://schemas.microsoft.com/office/powerpoint/2010/main" val="2271808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717</Words>
  <Application>Microsoft Office PowerPoint</Application>
  <PresentationFormat>On-screen Show (4:3)</PresentationFormat>
  <Paragraphs>381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Private Top Videos Table | AL Jadeed News News - 1 of 6</vt:lpstr>
      <vt:lpstr>Youtube Private Top Videos Table | AL Jadeed News News - 2 of 6</vt:lpstr>
      <vt:lpstr>Youtube Private Top Videos Table | AL Jadeed News News - 3 of 6</vt:lpstr>
      <vt:lpstr>Youtube Private Top Videos Table | AL Jadeed News News - 4 of 6</vt:lpstr>
      <vt:lpstr>Youtube Private Top Videos Table | AL Jadeed News News - 5 of 6</vt:lpstr>
      <vt:lpstr>Youtube Private Top Videos Table | AL Jadeed News News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Top Videos Table | AL Jadeed News News - 1 of 6</dc:title>
  <dc:creator>Frederik Peiniger</dc:creator>
  <cp:lastModifiedBy>Frederik Peiniger</cp:lastModifiedBy>
  <cp:revision>1</cp:revision>
  <dcterms:created xsi:type="dcterms:W3CDTF">2019-11-01T08:48:21Z</dcterms:created>
  <dcterms:modified xsi:type="dcterms:W3CDTF">2019-11-01T08:52:46Z</dcterms:modified>
</cp:coreProperties>
</file>