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7" r:id="rId11"/>
    <p:sldId id="268" r:id="rId12"/>
    <p:sldId id="269" r:id="rId13"/>
    <p:sldId id="271" r:id="rId14"/>
    <p:sldId id="272" r:id="rId15"/>
    <p:sldId id="273" r:id="rId16"/>
    <p:sldId id="275" r:id="rId17"/>
    <p:sldId id="276" r:id="rId18"/>
    <p:sldId id="277" r:id="rId19"/>
    <p:sldId id="279" r:id="rId20"/>
    <p:sldId id="280" r:id="rId21"/>
    <p:sldId id="282" r:id="rId22"/>
    <p:sldId id="283" r:id="rId23"/>
    <p:sldId id="284" r:id="rId2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5"/>
      <p:bold r:id="rId26"/>
      <p:italic r:id="rId27"/>
      <p:boldItalic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Jadeedoha - جديدها Jadeedoha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Sheet1!$A$2:$A$7</c:f>
              <c:numCache>
                <c:formatCode>m/d/yyyy</c:formatCode>
                <c:ptCount val="6"/>
                <c:pt idx="0">
                  <c:v>43755</c:v>
                </c:pt>
                <c:pt idx="1">
                  <c:v>43756</c:v>
                </c:pt>
                <c:pt idx="2">
                  <c:v>43757</c:v>
                </c:pt>
                <c:pt idx="3">
                  <c:v>43758</c:v>
                </c:pt>
                <c:pt idx="4">
                  <c:v>43759</c:v>
                </c:pt>
                <c:pt idx="5">
                  <c:v>43760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378437</c:v>
                </c:pt>
                <c:pt idx="1">
                  <c:v>377559</c:v>
                </c:pt>
                <c:pt idx="2">
                  <c:v>443220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A45-440E-9886-E54581CEAA7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AL Jadeed News News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Sheet1!$A$2:$A$7</c:f>
              <c:numCache>
                <c:formatCode>m/d/yyyy</c:formatCode>
                <c:ptCount val="6"/>
                <c:pt idx="0">
                  <c:v>43755</c:v>
                </c:pt>
                <c:pt idx="1">
                  <c:v>43756</c:v>
                </c:pt>
                <c:pt idx="2">
                  <c:v>43757</c:v>
                </c:pt>
                <c:pt idx="3">
                  <c:v>43758</c:v>
                </c:pt>
                <c:pt idx="4">
                  <c:v>43759</c:v>
                </c:pt>
                <c:pt idx="5">
                  <c:v>43760</c:v>
                </c:pt>
              </c:numCache>
            </c:numRef>
          </c:cat>
          <c:val>
            <c:numRef>
              <c:f>Sheet1!$C$2:$C$7</c:f>
              <c:numCache>
                <c:formatCode>General</c:formatCode>
                <c:ptCount val="6"/>
                <c:pt idx="0">
                  <c:v>1265757</c:v>
                </c:pt>
                <c:pt idx="1">
                  <c:v>2021854</c:v>
                </c:pt>
                <c:pt idx="2">
                  <c:v>2160952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A45-440E-9886-E54581CEAA7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AL Jadeed Sports Sports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Sheet1!$A$2:$A$7</c:f>
              <c:numCache>
                <c:formatCode>m/d/yyyy</c:formatCode>
                <c:ptCount val="6"/>
                <c:pt idx="0">
                  <c:v>43755</c:v>
                </c:pt>
                <c:pt idx="1">
                  <c:v>43756</c:v>
                </c:pt>
                <c:pt idx="2">
                  <c:v>43757</c:v>
                </c:pt>
                <c:pt idx="3">
                  <c:v>43758</c:v>
                </c:pt>
                <c:pt idx="4">
                  <c:v>43759</c:v>
                </c:pt>
                <c:pt idx="5">
                  <c:v>43760</c:v>
                </c:pt>
              </c:numCache>
            </c:numRef>
          </c:cat>
          <c:val>
            <c:numRef>
              <c:f>Sheet1!$D$2:$D$7</c:f>
              <c:numCache>
                <c:formatCode>General</c:formatCode>
                <c:ptCount val="6"/>
                <c:pt idx="0">
                  <c:v>80089</c:v>
                </c:pt>
                <c:pt idx="1">
                  <c:v>115924</c:v>
                </c:pt>
                <c:pt idx="2">
                  <c:v>103580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A45-440E-9886-E54581CEAA7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Aljadeed Fan Fan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Sheet1!$A$2:$A$7</c:f>
              <c:numCache>
                <c:formatCode>m/d/yyyy</c:formatCode>
                <c:ptCount val="6"/>
                <c:pt idx="0">
                  <c:v>43755</c:v>
                </c:pt>
                <c:pt idx="1">
                  <c:v>43756</c:v>
                </c:pt>
                <c:pt idx="2">
                  <c:v>43757</c:v>
                </c:pt>
                <c:pt idx="3">
                  <c:v>43758</c:v>
                </c:pt>
                <c:pt idx="4">
                  <c:v>43759</c:v>
                </c:pt>
                <c:pt idx="5">
                  <c:v>43760</c:v>
                </c:pt>
              </c:numCache>
            </c:numRef>
          </c:cat>
          <c:val>
            <c:numRef>
              <c:f>Sheet1!$E$2:$E$7</c:f>
              <c:numCache>
                <c:formatCode>General</c:formatCode>
                <c:ptCount val="6"/>
                <c:pt idx="0">
                  <c:v>43005</c:v>
                </c:pt>
                <c:pt idx="1">
                  <c:v>60952</c:v>
                </c:pt>
                <c:pt idx="2">
                  <c:v>82876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A45-440E-9886-E54581CEAA7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AL Jadeed Al Jadeed Shows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Sheet1!$A$2:$A$7</c:f>
              <c:numCache>
                <c:formatCode>m/d/yyyy</c:formatCode>
                <c:ptCount val="6"/>
                <c:pt idx="0">
                  <c:v>43755</c:v>
                </c:pt>
                <c:pt idx="1">
                  <c:v>43756</c:v>
                </c:pt>
                <c:pt idx="2">
                  <c:v>43757</c:v>
                </c:pt>
                <c:pt idx="3">
                  <c:v>43758</c:v>
                </c:pt>
                <c:pt idx="4">
                  <c:v>43759</c:v>
                </c:pt>
                <c:pt idx="5">
                  <c:v>43760</c:v>
                </c:pt>
              </c:numCache>
            </c:numRef>
          </c:cat>
          <c:val>
            <c:numRef>
              <c:f>Sheet1!$F$2:$F$7</c:f>
              <c:numCache>
                <c:formatCode>General</c:formatCode>
                <c:ptCount val="6"/>
                <c:pt idx="0">
                  <c:v>614799</c:v>
                </c:pt>
                <c:pt idx="1">
                  <c:v>588323</c:v>
                </c:pt>
                <c:pt idx="2">
                  <c:v>563931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A45-440E-9886-E54581CEAA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0887312"/>
        <c:axId val="300888296"/>
      </c:barChart>
      <c:dateAx>
        <c:axId val="3008873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888296"/>
        <c:crosses val="autoZero"/>
        <c:auto val="1"/>
        <c:lblOffset val="100"/>
        <c:baseTimeUnit val="days"/>
      </c:dateAx>
      <c:valAx>
        <c:axId val="300888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887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10/22/2019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10/22/2019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10/22/2019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69A2AC-5A17-4DB5-A97A-FD653E77F2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Youtube Channels Daily Report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763F82-EB15-4B0A-86E6-EE898446333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Al Jadeed TV</a:t>
            </a:r>
          </a:p>
        </p:txBody>
      </p:sp>
    </p:spTree>
    <p:extLst>
      <p:ext uri="{BB962C8B-B14F-4D97-AF65-F5344CB8AC3E}">
        <p14:creationId xmlns:p14="http://schemas.microsoft.com/office/powerpoint/2010/main" val="5199577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D26268-7571-4F80-A979-E6F96BA7D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Subscribers | Youtube Channels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8E059CC-C896-467E-993C-4112BF78BBC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380433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87771899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65141753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51627978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3989005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6862672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comments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68804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1950000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19782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1030475782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94284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995000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58723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625619263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5753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Jadeedoha - </a:t>
                      </a:r>
                      <a:r>
                        <a:rPr lang="ar-AE" sz="1000"/>
                        <a:t>جديدها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562000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300642070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2302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 Jadeed Sports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293000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88489514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6719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Aljadeed Fan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60588947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56835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56CDBD-8F0F-4DBD-A244-7D7D0B8951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10/17/2019 - 10/22/2019</a:t>
            </a:r>
          </a:p>
        </p:txBody>
      </p:sp>
    </p:spTree>
    <p:extLst>
      <p:ext uri="{BB962C8B-B14F-4D97-AF65-F5344CB8AC3E}">
        <p14:creationId xmlns:p14="http://schemas.microsoft.com/office/powerpoint/2010/main" val="2405500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9A5C6C-E787-4623-AD90-D9F21FBFA8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Channels Analysis | Youtube Channels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9EA9D71-BDAA-4A7B-9128-9AEE144D6BA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380282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34379299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178329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026969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941690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057920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347764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41402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206947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29149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420303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46547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6806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Aljadeed Fan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186833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353658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35.34 %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76925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 Jadeed Sports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299593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701245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20329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Jadeedoha - </a:t>
                      </a:r>
                      <a:r>
                        <a:rPr lang="ar-AE" sz="1000"/>
                        <a:t>جديدها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1199216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6103203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29.98 %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33952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1767053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7987986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21.73 %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97634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5448563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45934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21529052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11.69 %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24174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081D9F-8966-4FEA-AF46-83CE5A84BB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10/17/2019 - 10/22/2019</a:t>
            </a:r>
          </a:p>
        </p:txBody>
      </p:sp>
    </p:spTree>
    <p:extLst>
      <p:ext uri="{BB962C8B-B14F-4D97-AF65-F5344CB8AC3E}">
        <p14:creationId xmlns:p14="http://schemas.microsoft.com/office/powerpoint/2010/main" val="32960937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6D2522-0845-417B-8435-0FD09E164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Channels Videos Views | Youtube Channels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C03E70E-2527-4854-B098-4E4FA11CADC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06558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57862F-B8C0-46AB-9019-466D3EDB80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10/17/2019 - 10/22/2019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0DCF93-9383-4EBC-829C-3396EC2149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52555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DC5386-BCA7-4448-AA25-DBE245107B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Top Performing Videos | Youtube Channels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C84E632-1F4B-4F56-A1B5-64F41BAD3B5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739979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275404634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8103260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0449490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1091901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3292661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929393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362020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6336042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7657721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6741391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681202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071343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Privacy 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5619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 - 2019-10-18 22:35:27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احتدام المواجهة وخروج الأمور عن السيطرة في وسط بيروت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1752981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63622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 - 2019-10-18 00:32:30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تظاهرات تعم كافة  المناطق اللبنانية احتجاجا على الضرائب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1128424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42756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 - 2019-10-18 14:26:45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بث مباشر / قطع الطرقات في المناطق اللبنانية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1199808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1980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 - 2019-10-18 03:23:56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لبنان ينتفض .. التظاهرات مستمرة في كافة المناطق اللبنانية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165725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1314447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62424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76DAFC-369D-4905-976E-D910E1C2F1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10/17/2019 - 10/22/2019</a:t>
            </a:r>
          </a:p>
        </p:txBody>
      </p:sp>
    </p:spTree>
    <p:extLst>
      <p:ext uri="{BB962C8B-B14F-4D97-AF65-F5344CB8AC3E}">
        <p14:creationId xmlns:p14="http://schemas.microsoft.com/office/powerpoint/2010/main" val="4891647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5F8D0C-0D16-436E-9A87-A13075787A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Top Performing Videos | Youtube Channels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8EF45D7-F106-4AD1-806B-5ED1055B2AC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536378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297623718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7863925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5759079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0270918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8265175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9525434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6058183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1371480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476149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2997348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8899491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661737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Privacy 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6041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 - 2019-10-18 12:45:51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استمرار قطع الطرقات في بعض المناطق اللبنانية لليوم الثاني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1444124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60325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 - 2019-10-18 18:02:56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مباشرة نادين نجيم تشارك في مظاهرات اسقاط النظام في لبنان.. ماذا قال لها شاب وصدمها؟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133540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158959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44.36 %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82439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 - 2019-10-18 15:56:44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بث مباشر / قطع الطرقات في المناطق اللبنانية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856490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69906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 - 2019-10-20 01:22:45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بث مباشر | المظاهرات مستمرة لليوم الثالث في لبنان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121963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795867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74851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99AED5-B5FF-481B-8D1D-73F7C7F251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10/17/2019 - 10/22/2019</a:t>
            </a:r>
          </a:p>
        </p:txBody>
      </p:sp>
    </p:spTree>
    <p:extLst>
      <p:ext uri="{BB962C8B-B14F-4D97-AF65-F5344CB8AC3E}">
        <p14:creationId xmlns:p14="http://schemas.microsoft.com/office/powerpoint/2010/main" val="24228105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1EBA59-F095-4A71-A1FE-23022DDE88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Top Performing Videos | Youtube Channels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A2A6B92-B618-41F0-A16D-F012050077E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119775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72397185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1016294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0726654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599398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0347885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689708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886932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5401770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8897980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8440311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6411553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538388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Privacy 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35937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 - 2019-10-18 19:04:28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رئيس الحكومة سعد الحريري يطلب مهلة 72 ساعة لإحداث إصلاحات جدية تلبي مطالب المتظاهرين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528182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37.27 %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4068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 - 2019-10-18 17:52:37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عناصر أمن النائب السابق مصباح الأحدب يطلقون النار على المتظاهرين بعد طرده من ساحة النور في طرابلس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117454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449792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47.87 %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2017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 - 2019-10-17 20:41:12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متظاهرون ضد ضريبة الواتساب الجديدة في لبنان ودعوات إلى عصيان مدني - نعيم برجاوي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115975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235634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44.01 %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1943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 - 2019-10-19 15:55:26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بث مباشر | المظاهرات مستمرة لليوم الثالث في لبنان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109812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521654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34839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C01466-1D5B-47A1-9865-6DC6673F58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10/17/2019 - 10/22/2019</a:t>
            </a:r>
          </a:p>
        </p:txBody>
      </p:sp>
    </p:spTree>
    <p:extLst>
      <p:ext uri="{BB962C8B-B14F-4D97-AF65-F5344CB8AC3E}">
        <p14:creationId xmlns:p14="http://schemas.microsoft.com/office/powerpoint/2010/main" val="8350520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A73F1C-9658-455B-ABB3-E5BB469E5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Top Performing Videos | Youtube Channels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8F050BD-B157-414F-97CB-10F7717C952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864478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217357579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057750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7090780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931916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0893571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5992084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4232043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4462551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2491576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694345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697508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439849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Privacy 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7999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 - 2019-10-18 19:27:49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كلمة لرئيس حكومة لبنان سعد الحريري تعقيبا على التحركات الشعبية التي تعم المناطق اللبنانية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101670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33.17 %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2897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 - 2019-10-19 19:18:20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بث مباشر | المظاهرات مستمرة لليوم الثالث في لبنان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94911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382502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3245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 - 2019-10-20 00:44:14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المعتصمون في مختلف المناطق اللبنانية يحتفلون باستقالة وزراء القوات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95707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 - 2019-10-19 23:02:40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بث مباشر | المظاهرات مستمرة لليوم الثالث في لبنان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86537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354469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09920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561C4B-B17E-479E-876A-2C5D811D28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10/17/2019 - 10/22/2019</a:t>
            </a:r>
          </a:p>
        </p:txBody>
      </p:sp>
    </p:spTree>
    <p:extLst>
      <p:ext uri="{BB962C8B-B14F-4D97-AF65-F5344CB8AC3E}">
        <p14:creationId xmlns:p14="http://schemas.microsoft.com/office/powerpoint/2010/main" val="30850313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D34656-915B-4CA4-8387-8D55B19C5B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Top Performing Videos | Youtube Channels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57DEEA2-AC03-4442-A5E5-2DD985636E5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110871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40370130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775587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7438916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907047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978784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4701589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545634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1893842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8925678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4384575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3599953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912800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Privacy 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7860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 - 2019-10-19 13:02:12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بث مباشر | المظاهرات مستمرة لليوم الثالث في لبنان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84964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343405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65623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 - 2019-10-18 01:45:23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صرخة مواطن لنائب كتائبي:  اتركونا بحالنا لا نريد أحزابًا و هذه رسالة نيشان للسياسيين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48.12 %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4083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 - 2019-10-19 10:56:27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بث مباشر | المظاهرات مستمرة لليوم الثالث في لبنان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79781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224851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28.23 %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89330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 - 2019-10-19 11:08:48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ظهور مسلّح في صور والمتظاهرون يشكون: القوى الامنية المنتشرة لا تتدخل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47.76 %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45617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853921-FAB4-48FA-9633-491303035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10/17/2019 - 10/22/2019</a:t>
            </a:r>
          </a:p>
        </p:txBody>
      </p:sp>
    </p:spTree>
    <p:extLst>
      <p:ext uri="{BB962C8B-B14F-4D97-AF65-F5344CB8AC3E}">
        <p14:creationId xmlns:p14="http://schemas.microsoft.com/office/powerpoint/2010/main" val="19219340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7DCA6-1357-443F-BAEF-1F9DD08B2D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Country Report by Channel | Youtube Channels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8267741-A9C5-4F6E-B27D-748ECC5440F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547302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3860944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539908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531384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169129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161355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405712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893249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43142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569236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338690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633163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17487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7499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1971696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47748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6441574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9.43 %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19976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Saudi Arabia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337770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1150486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10.51 %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46881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Iraq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330740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640925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51821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303725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1652062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13.56 %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74853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287938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1002081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21.59 %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5835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States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1746227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20.47 %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30652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Turkey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204954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598012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8.29 %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8301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Egypt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680995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12.11 %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43264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Iraq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181736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611560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27.37 %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54500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DB89EC-359E-4221-9403-C558FEEDBA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10/17/2019 - 10/22/2019</a:t>
            </a:r>
          </a:p>
        </p:txBody>
      </p:sp>
    </p:spTree>
    <p:extLst>
      <p:ext uri="{BB962C8B-B14F-4D97-AF65-F5344CB8AC3E}">
        <p14:creationId xmlns:p14="http://schemas.microsoft.com/office/powerpoint/2010/main" val="13620748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382455-4A24-47C6-BDB3-74439B1427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Country Report by Channel | Youtube Channels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7AC4543-B62C-4929-8340-0D0432D7964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698953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2752805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764702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038257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910119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080062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395942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908213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310481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53052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255250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969856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711061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05895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Saudi Arabia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760695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9579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1130809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20.91 %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3751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Morocco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154894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578202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11.69 %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3478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Algeria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512992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9.54 %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21045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Turkey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143811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699350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18.64 %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54877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Syrian Arab Republic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140877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518469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12.32 %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2557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Saudi Arabia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139048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619144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21.51 %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3265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Iraq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548807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18.91 %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37971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Algeria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693320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30.13 %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84041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F57B8E-733E-43A4-988F-0665E6A46B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10/17/2019 - 10/22/2019</a:t>
            </a:r>
          </a:p>
        </p:txBody>
      </p:sp>
    </p:spTree>
    <p:extLst>
      <p:ext uri="{BB962C8B-B14F-4D97-AF65-F5344CB8AC3E}">
        <p14:creationId xmlns:p14="http://schemas.microsoft.com/office/powerpoint/2010/main" val="5641155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FE5721-6FC1-4A43-A978-3D5FB1A2C8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Country Report by Channel | Youtube Channels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A38A408-631A-4BD8-94C3-87D2B0E724C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386100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1693770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634468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165404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217795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068383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468089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240547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306294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141964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433552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889658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756376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97690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Jordan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337969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9.58 %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24488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Syrian Arab Republic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117745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624729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22.72 %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50059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1C91CC-8F67-42CD-A441-91B03E20A3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10/17/2019 - 10/22/2019</a:t>
            </a:r>
          </a:p>
        </p:txBody>
      </p:sp>
    </p:spTree>
    <p:extLst>
      <p:ext uri="{BB962C8B-B14F-4D97-AF65-F5344CB8AC3E}">
        <p14:creationId xmlns:p14="http://schemas.microsoft.com/office/powerpoint/2010/main" val="26381538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F7CC5A-4C18-4425-B4A8-66B9E8E3A5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Traffic Sources by Channel | Youtube Channels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0E24F4D-BFA6-46CB-AF72-916065BADF0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140715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309111299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909118055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700076563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9083297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Traffic Source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94782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suggested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2093680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9484079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43921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Guide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1864973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6388786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0392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suggested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800970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4167452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23590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search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783154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2705270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215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suggested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452009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3983604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92672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Guide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392991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1043345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39152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Guide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369267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1624809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34325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External website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765757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5905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search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267763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1087669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56564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search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583699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71741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7CEB34-7D83-41EC-8511-9470C5C2DA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10/17/2019 - 10/22/2019</a:t>
            </a:r>
          </a:p>
        </p:txBody>
      </p:sp>
    </p:spTree>
    <p:extLst>
      <p:ext uri="{BB962C8B-B14F-4D97-AF65-F5344CB8AC3E}">
        <p14:creationId xmlns:p14="http://schemas.microsoft.com/office/powerpoint/2010/main" val="23442481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D16242-BDE2-4790-89A9-D9750530A0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Traffic Sources by Channel | Youtube Channels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B5DD0FD-E991-4CA6-A5D3-17FD097FB58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804058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967261773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139711173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838294489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0182865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Traffic Source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23458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channel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693085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9764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Sports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search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115586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158824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39553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playlists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338020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0526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NOTIFICATION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270741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667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Sports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suggested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103488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340150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56203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– other features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815500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5551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– other features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351216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30532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Aljadeed Fan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Guide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119431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26447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Unknown – direct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314691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07201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External website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161628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88037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B7E8C7-4628-4CDB-B35B-7F371AE8FF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10/17/2019 - 10/22/2019</a:t>
            </a:r>
          </a:p>
        </p:txBody>
      </p:sp>
    </p:spTree>
    <p:extLst>
      <p:ext uri="{BB962C8B-B14F-4D97-AF65-F5344CB8AC3E}">
        <p14:creationId xmlns:p14="http://schemas.microsoft.com/office/powerpoint/2010/main" val="4004631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52EA87-AE62-4847-A537-24CC3B1C1B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Traffic Sources by Channel | Youtube Channels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2D3955A-8EDF-4FAA-B326-8697C485E43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234642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63615307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60129835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252027028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7646976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Traffic Source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95066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Aljadeed Fan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suggested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140920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187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Unknown – direct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199930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25407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– other features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257366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4161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Sports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External website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82570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38163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Sports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Guide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76926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5540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19B2C3-C04E-4B33-B1C2-8E00E3CD8E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10/17/2019 - 10/22/2019</a:t>
            </a:r>
          </a:p>
        </p:txBody>
      </p:sp>
    </p:spTree>
    <p:extLst>
      <p:ext uri="{BB962C8B-B14F-4D97-AF65-F5344CB8AC3E}">
        <p14:creationId xmlns:p14="http://schemas.microsoft.com/office/powerpoint/2010/main" val="4872704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FBF56D-3E9B-4A58-98EB-0C71CF822A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Playlists | Youtube Channels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3177F3A-4ED1-415D-954C-27A3303320C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726058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24993885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878737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699248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124495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877531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261073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55912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588507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Playlist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Playlist 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per Playlist Start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Time in Playlist [min]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28865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 - 2019-10-18 08:37:45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لبنان_ينتفض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4.3709677419355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83921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- 2019-06-25 16:50:02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عمشان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3.8095238095238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6741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 - 2014-06-05 20:06:12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مقدمة النشرة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2.1175337186898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00106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 - 2019-10-15 16:08:13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لبنان_يحترق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2.2832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89598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 - 2019-09-18 13:18:27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1.4578441835646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4008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- 2016-10-18 20:17:44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عيش كتير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5.8627450980392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1727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- 2018-09-17 09:47:58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أنا هيك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3.2266666666667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57736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- 2017-05-22 23:02:34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ايه في امل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39548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 - 2011-11-30 18:36:36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الحدث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5.6410256410256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64884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DDC6BC-4915-4746-B9F0-8F0CDFD9D3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10/17/2019 - 10/22/2019</a:t>
            </a:r>
          </a:p>
        </p:txBody>
      </p:sp>
    </p:spTree>
    <p:extLst>
      <p:ext uri="{BB962C8B-B14F-4D97-AF65-F5344CB8AC3E}">
        <p14:creationId xmlns:p14="http://schemas.microsoft.com/office/powerpoint/2010/main" val="22315914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2182A3-8451-4BEB-9F5E-BE99AF7EC7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Playlists | Youtube Channels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70C6A72-27B4-4D2A-973D-AC5B65F2BEC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791341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18081122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6785163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755556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057002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601055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274810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700472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311112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Playlist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Playlist 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per Playlist Start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Time in Playlist [min]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770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 - 2014-06-05 20:03:00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عناوين النشرة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5.4615384615385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80453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 - 2014-07-18 09:27:23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نشرة الطقس الصباحية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32950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- 2019-07-08 16:48:36</a:t>
                      </a: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Trending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1.3978494623656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56970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 - 2013-03-22 19:13:07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النشرة الفنية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21361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- 2014-10-08 22:52:46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بلا تشفير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2879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 - 2019-08-16 21:12:17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تقارير أخبارية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2.9722222222222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40302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 - 2010-06-10 20:33:49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الأسبوع في ساعة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97808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 - 2010-12-02 12:25:05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مسلسلات الجديد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6.5333333333333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88051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 - 2014-06-04 00:45:39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النشرة الليلية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7.4615384615385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14392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54E262-C0A2-47CD-AC71-735480D416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10/17/2019 - 10/22/2019</a:t>
            </a:r>
          </a:p>
        </p:txBody>
      </p:sp>
    </p:spTree>
    <p:extLst>
      <p:ext uri="{BB962C8B-B14F-4D97-AF65-F5344CB8AC3E}">
        <p14:creationId xmlns:p14="http://schemas.microsoft.com/office/powerpoint/2010/main" val="30724681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AC21C7-07F2-4698-8C1E-28EFC84CD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Playlists | Youtube Channels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47DB6C8-42B0-4C5C-A28E-B8AF3089F78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128400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104748555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992227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324425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897425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441245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901294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883270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481651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Playlist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Playlist 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per Playlist Start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Time in Playlist [min]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21887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Sports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Sports - 2018-07-07 20:04:27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مقدمة االنشرة المسائية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2.1190476190476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438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 - 2013-09-25 11:17:03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نشرة الأخبار الصباحية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1.3384615384615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96612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8D358E-69B2-4399-8C0A-B247781934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10/17/2019 - 10/22/2019</a:t>
            </a:r>
          </a:p>
        </p:txBody>
      </p:sp>
    </p:spTree>
    <p:extLst>
      <p:ext uri="{BB962C8B-B14F-4D97-AF65-F5344CB8AC3E}">
        <p14:creationId xmlns:p14="http://schemas.microsoft.com/office/powerpoint/2010/main" val="30494857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5F4910-B46B-4282-92AA-A5C59D301D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Playback Locations by Channel | Youtube Channels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47BC481-3127-4B24-B334-BD30426C2F3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961271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87580933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633005426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869584383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2100695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Playback Location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93800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watch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5318253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21197908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72107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watch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1760132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7971882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94312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watch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1196309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6096165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51375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Sports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watch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699191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96640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Aljadeed Fan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watch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327044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85395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Embedded player on other websites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126968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327157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2366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Aljadeed Fan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Embedded player on other websites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5507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Embedded player on other websites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18447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channel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36278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Embedded player on other websites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83067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A4A900-A37E-4A9C-8485-DBAFE13AC9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10/17/2019 - 10/22/2019</a:t>
            </a:r>
          </a:p>
        </p:txBody>
      </p:sp>
    </p:spTree>
    <p:extLst>
      <p:ext uri="{BB962C8B-B14F-4D97-AF65-F5344CB8AC3E}">
        <p14:creationId xmlns:p14="http://schemas.microsoft.com/office/powerpoint/2010/main" val="13745413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0DCC00-6481-4B52-96BB-AB470EFD99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Playback Locations by Channel | Youtube Channels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5C38129-8846-4154-B85F-E15A6DED672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426597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99893619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414119087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282000807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4617710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Playback Location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1537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Sports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Embedded player on other websites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27427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channel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2570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Sports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channel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70511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channel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30985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Aljadeed Fan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channel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46489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BDAF09-D145-4F56-B086-97B7FDBA53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10/17/2019 - 10/22/2019</a:t>
            </a:r>
          </a:p>
        </p:txBody>
      </p:sp>
    </p:spTree>
    <p:extLst>
      <p:ext uri="{BB962C8B-B14F-4D97-AF65-F5344CB8AC3E}">
        <p14:creationId xmlns:p14="http://schemas.microsoft.com/office/powerpoint/2010/main" val="13451654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B2DDF6-E869-4384-94B4-6C41945DE9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Devices by Channel | Youtube Channels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62AC92C-6553-4305-9D17-3A28D8C8CE9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637614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629088754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30929844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22897935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41174498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01612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Mobile 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4655229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15060999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07182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Mobile 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1532745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6376429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12641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Mobile 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1052818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4593600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66868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Laptop and desktops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314527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2242991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82003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TV 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2959521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34505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Sports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Mobile 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549072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9525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Tablets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1122957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08646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Aljadeed Fan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Mobile 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299255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63166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Laptop and desktops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92940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577103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20307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TV 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676191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90046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7694C9-5E9A-4AAC-B88C-F7EF1D5D06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10/17/2019 - 10/22/2019</a:t>
            </a:r>
          </a:p>
        </p:txBody>
      </p:sp>
    </p:spTree>
    <p:extLst>
      <p:ext uri="{BB962C8B-B14F-4D97-AF65-F5344CB8AC3E}">
        <p14:creationId xmlns:p14="http://schemas.microsoft.com/office/powerpoint/2010/main" val="21219472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CC0E12-30F1-4A69-9B5C-E32D08E4C1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Devices by Channel | Youtube Channels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E250DAC-50B0-479E-97B1-670EE63FF49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033726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135511594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830983276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246260965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7499838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64869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Tablets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66590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327573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02165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Tablets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433663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4292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TV 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678390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10688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Laptop and desktops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376143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03966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Sports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Laptop and desktops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43760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21677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Sports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Tablets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37189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0540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Sports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TV 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68429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19942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Game consoles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126799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2710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Aljadeed Fan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Laptop and desktops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710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Aljadeed Fan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Tablets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81738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9067A9-42B8-4E61-9EB3-9D11DA1641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10/17/2019 - 10/22/2019</a:t>
            </a:r>
          </a:p>
        </p:txBody>
      </p:sp>
    </p:spTree>
    <p:extLst>
      <p:ext uri="{BB962C8B-B14F-4D97-AF65-F5344CB8AC3E}">
        <p14:creationId xmlns:p14="http://schemas.microsoft.com/office/powerpoint/2010/main" val="34699352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148C5F-789A-4BEB-A89E-4639F6325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Devices by Channel | Youtube Channels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C79D265-BEE7-452A-9DD3-8838127DFBC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684090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010404837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243457266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57283952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3414100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18234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Aljadeed Fan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TV 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30989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Game consoles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205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Game consoles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5961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Sports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Game consoles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3011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Aljadeed Fan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Game consoles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55089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235D99-DA14-4F43-B1E1-DD75CE5BCE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10/17/2019 - 10/22/2019</a:t>
            </a:r>
          </a:p>
        </p:txBody>
      </p:sp>
    </p:spTree>
    <p:extLst>
      <p:ext uri="{BB962C8B-B14F-4D97-AF65-F5344CB8AC3E}">
        <p14:creationId xmlns:p14="http://schemas.microsoft.com/office/powerpoint/2010/main" val="408008342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6</TotalTime>
  <Words>2151</Words>
  <Application>Microsoft Office PowerPoint</Application>
  <PresentationFormat>On-screen Show (4:3)</PresentationFormat>
  <Paragraphs>1195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Calibri</vt:lpstr>
      <vt:lpstr>quintly_template</vt:lpstr>
      <vt:lpstr>Youtube Channels Daily Report</vt:lpstr>
      <vt:lpstr>Subscribers | Youtube Channels</vt:lpstr>
      <vt:lpstr>Channels Analysis | Youtube Channels</vt:lpstr>
      <vt:lpstr>Channels Videos Views | Youtube Channels</vt:lpstr>
      <vt:lpstr>Top Performing Videos | Youtube Channels - 1 of 5</vt:lpstr>
      <vt:lpstr>Top Performing Videos | Youtube Channels - 2 of 5</vt:lpstr>
      <vt:lpstr>Top Performing Videos | Youtube Channels - 3 of 5</vt:lpstr>
      <vt:lpstr>Top Performing Videos | Youtube Channels - 4 of 5</vt:lpstr>
      <vt:lpstr>Top Performing Videos | Youtube Channels - 5 of 5</vt:lpstr>
      <vt:lpstr>Country Report by Channel | Youtube Channels - 1 of 3</vt:lpstr>
      <vt:lpstr>Country Report by Channel | Youtube Channels - 2 of 3</vt:lpstr>
      <vt:lpstr>Country Report by Channel | Youtube Channels - 3 of 3</vt:lpstr>
      <vt:lpstr>Traffic Sources by Channel | Youtube Channels - 1 of 3</vt:lpstr>
      <vt:lpstr>Traffic Sources by Channel | Youtube Channels - 2 of 3</vt:lpstr>
      <vt:lpstr>Traffic Sources by Channel | Youtube Channels - 3 of 3</vt:lpstr>
      <vt:lpstr>Playlists | Youtube Channels - 1 of 3</vt:lpstr>
      <vt:lpstr>Playlists | Youtube Channels - 2 of 3</vt:lpstr>
      <vt:lpstr>Playlists | Youtube Channels - 3 of 3</vt:lpstr>
      <vt:lpstr>Playback Locations by Channel | Youtube Channels - 1 of 2</vt:lpstr>
      <vt:lpstr>Playback Locations by Channel | Youtube Channels - 2 of 2</vt:lpstr>
      <vt:lpstr>Devices by Channel | Youtube Channels - 1 of 3</vt:lpstr>
      <vt:lpstr>Devices by Channel | Youtube Channels - 2 of 3</vt:lpstr>
      <vt:lpstr>Devices by Channel | Youtube Channels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Channels Daily Report</dc:title>
  <dc:creator>Frederik Peiniger</dc:creator>
  <cp:lastModifiedBy>Frederik Peiniger</cp:lastModifiedBy>
  <cp:revision>1</cp:revision>
  <dcterms:created xsi:type="dcterms:W3CDTF">2019-10-22T07:59:50Z</dcterms:created>
  <dcterms:modified xsi:type="dcterms:W3CDTF">2019-10-22T08:06:04Z</dcterms:modified>
</cp:coreProperties>
</file>