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1D1A-2D67-437C-8B04-60A02AEA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4D91F-B75E-434A-8260-CC1F9C7D2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93303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66618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85507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889455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5970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0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30749711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27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12692239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85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8517312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7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48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9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7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4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0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6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55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7557C-EFF6-410A-AE41-69DA89023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409169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2D342-AD3C-44F3-BD4E-42501292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7342DE-6499-46CE-A527-A36F595BE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03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40703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279636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024790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29259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7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1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8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87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51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C73FE-1034-42AD-8B1B-8F68ADF42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389688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72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Playback Locations by Channel | All Pages - 1 of 2</vt:lpstr>
      <vt:lpstr>Playback Locations by Channel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Playback Locations by Channel | All Pages - 1 of 2</dc:title>
  <dc:creator>Frederik Peiniger</dc:creator>
  <cp:lastModifiedBy>Frederik Peiniger</cp:lastModifiedBy>
  <cp:revision>1</cp:revision>
  <dcterms:created xsi:type="dcterms:W3CDTF">2019-10-09T09:28:14Z</dcterms:created>
  <dcterms:modified xsi:type="dcterms:W3CDTF">2019-10-09T09:28:36Z</dcterms:modified>
</cp:coreProperties>
</file>