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6" r:id="rId18"/>
    <p:sldId id="277" r:id="rId19"/>
    <p:sldId id="279" r:id="rId20"/>
    <p:sldId id="280" r:id="rId21"/>
    <p:sldId id="282" r:id="rId22"/>
    <p:sldId id="283" r:id="rId23"/>
    <p:sldId id="284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43732</c:v>
                </c:pt>
                <c:pt idx="1">
                  <c:v>43733</c:v>
                </c:pt>
                <c:pt idx="2">
                  <c:v>43734</c:v>
                </c:pt>
                <c:pt idx="3">
                  <c:v>43735</c:v>
                </c:pt>
                <c:pt idx="4">
                  <c:v>43736</c:v>
                </c:pt>
                <c:pt idx="5">
                  <c:v>43737</c:v>
                </c:pt>
                <c:pt idx="6">
                  <c:v>43738</c:v>
                </c:pt>
                <c:pt idx="7">
                  <c:v>43739</c:v>
                </c:pt>
                <c:pt idx="8">
                  <c:v>43740</c:v>
                </c:pt>
                <c:pt idx="9">
                  <c:v>43741</c:v>
                </c:pt>
                <c:pt idx="10">
                  <c:v>43742</c:v>
                </c:pt>
                <c:pt idx="11">
                  <c:v>43743</c:v>
                </c:pt>
                <c:pt idx="12">
                  <c:v>43744</c:v>
                </c:pt>
                <c:pt idx="13">
                  <c:v>43745</c:v>
                </c:pt>
                <c:pt idx="14">
                  <c:v>43746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150654</c:v>
                </c:pt>
                <c:pt idx="1">
                  <c:v>196281</c:v>
                </c:pt>
                <c:pt idx="2">
                  <c:v>174090</c:v>
                </c:pt>
                <c:pt idx="3">
                  <c:v>201449</c:v>
                </c:pt>
                <c:pt idx="4">
                  <c:v>227978</c:v>
                </c:pt>
                <c:pt idx="5">
                  <c:v>444387</c:v>
                </c:pt>
                <c:pt idx="6">
                  <c:v>384047</c:v>
                </c:pt>
                <c:pt idx="7">
                  <c:v>270231</c:v>
                </c:pt>
                <c:pt idx="8">
                  <c:v>256576</c:v>
                </c:pt>
                <c:pt idx="9">
                  <c:v>250694</c:v>
                </c:pt>
                <c:pt idx="10">
                  <c:v>256841</c:v>
                </c:pt>
                <c:pt idx="11">
                  <c:v>299871</c:v>
                </c:pt>
                <c:pt idx="12">
                  <c:v>324946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0D-4606-8C20-DAC7C508D9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43732</c:v>
                </c:pt>
                <c:pt idx="1">
                  <c:v>43733</c:v>
                </c:pt>
                <c:pt idx="2">
                  <c:v>43734</c:v>
                </c:pt>
                <c:pt idx="3">
                  <c:v>43735</c:v>
                </c:pt>
                <c:pt idx="4">
                  <c:v>43736</c:v>
                </c:pt>
                <c:pt idx="5">
                  <c:v>43737</c:v>
                </c:pt>
                <c:pt idx="6">
                  <c:v>43738</c:v>
                </c:pt>
                <c:pt idx="7">
                  <c:v>43739</c:v>
                </c:pt>
                <c:pt idx="8">
                  <c:v>43740</c:v>
                </c:pt>
                <c:pt idx="9">
                  <c:v>43741</c:v>
                </c:pt>
                <c:pt idx="10">
                  <c:v>43742</c:v>
                </c:pt>
                <c:pt idx="11">
                  <c:v>43743</c:v>
                </c:pt>
                <c:pt idx="12">
                  <c:v>43744</c:v>
                </c:pt>
                <c:pt idx="13">
                  <c:v>43745</c:v>
                </c:pt>
                <c:pt idx="14">
                  <c:v>43746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277862</c:v>
                </c:pt>
                <c:pt idx="1">
                  <c:v>254724</c:v>
                </c:pt>
                <c:pt idx="2">
                  <c:v>249560</c:v>
                </c:pt>
                <c:pt idx="3">
                  <c:v>255815</c:v>
                </c:pt>
                <c:pt idx="4">
                  <c:v>271447</c:v>
                </c:pt>
                <c:pt idx="5">
                  <c:v>287171</c:v>
                </c:pt>
                <c:pt idx="6">
                  <c:v>268067</c:v>
                </c:pt>
                <c:pt idx="7">
                  <c:v>248160</c:v>
                </c:pt>
                <c:pt idx="8">
                  <c:v>234015</c:v>
                </c:pt>
                <c:pt idx="9">
                  <c:v>200378</c:v>
                </c:pt>
                <c:pt idx="10">
                  <c:v>225907</c:v>
                </c:pt>
                <c:pt idx="11">
                  <c:v>251100</c:v>
                </c:pt>
                <c:pt idx="12">
                  <c:v>286878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0D-4606-8C20-DAC7C508D9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43732</c:v>
                </c:pt>
                <c:pt idx="1">
                  <c:v>43733</c:v>
                </c:pt>
                <c:pt idx="2">
                  <c:v>43734</c:v>
                </c:pt>
                <c:pt idx="3">
                  <c:v>43735</c:v>
                </c:pt>
                <c:pt idx="4">
                  <c:v>43736</c:v>
                </c:pt>
                <c:pt idx="5">
                  <c:v>43737</c:v>
                </c:pt>
                <c:pt idx="6">
                  <c:v>43738</c:v>
                </c:pt>
                <c:pt idx="7">
                  <c:v>43739</c:v>
                </c:pt>
                <c:pt idx="8">
                  <c:v>43740</c:v>
                </c:pt>
                <c:pt idx="9">
                  <c:v>43741</c:v>
                </c:pt>
                <c:pt idx="10">
                  <c:v>43742</c:v>
                </c:pt>
                <c:pt idx="11">
                  <c:v>43743</c:v>
                </c:pt>
                <c:pt idx="12">
                  <c:v>43744</c:v>
                </c:pt>
                <c:pt idx="13">
                  <c:v>43745</c:v>
                </c:pt>
                <c:pt idx="14">
                  <c:v>43746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58829</c:v>
                </c:pt>
                <c:pt idx="1">
                  <c:v>59215</c:v>
                </c:pt>
                <c:pt idx="2">
                  <c:v>68010</c:v>
                </c:pt>
                <c:pt idx="3">
                  <c:v>63220</c:v>
                </c:pt>
                <c:pt idx="4">
                  <c:v>58538</c:v>
                </c:pt>
                <c:pt idx="5">
                  <c:v>59329</c:v>
                </c:pt>
                <c:pt idx="6">
                  <c:v>49562</c:v>
                </c:pt>
                <c:pt idx="7">
                  <c:v>51270</c:v>
                </c:pt>
                <c:pt idx="8">
                  <c:v>48447</c:v>
                </c:pt>
                <c:pt idx="9">
                  <c:v>49595</c:v>
                </c:pt>
                <c:pt idx="10">
                  <c:v>53100</c:v>
                </c:pt>
                <c:pt idx="11">
                  <c:v>58037</c:v>
                </c:pt>
                <c:pt idx="12">
                  <c:v>55697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0D-4606-8C20-DAC7C508D9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43732</c:v>
                </c:pt>
                <c:pt idx="1">
                  <c:v>43733</c:v>
                </c:pt>
                <c:pt idx="2">
                  <c:v>43734</c:v>
                </c:pt>
                <c:pt idx="3">
                  <c:v>43735</c:v>
                </c:pt>
                <c:pt idx="4">
                  <c:v>43736</c:v>
                </c:pt>
                <c:pt idx="5">
                  <c:v>43737</c:v>
                </c:pt>
                <c:pt idx="6">
                  <c:v>43738</c:v>
                </c:pt>
                <c:pt idx="7">
                  <c:v>43739</c:v>
                </c:pt>
                <c:pt idx="8">
                  <c:v>43740</c:v>
                </c:pt>
                <c:pt idx="9">
                  <c:v>43741</c:v>
                </c:pt>
                <c:pt idx="10">
                  <c:v>43742</c:v>
                </c:pt>
                <c:pt idx="11">
                  <c:v>43743</c:v>
                </c:pt>
                <c:pt idx="12">
                  <c:v>43744</c:v>
                </c:pt>
                <c:pt idx="13">
                  <c:v>43745</c:v>
                </c:pt>
                <c:pt idx="14">
                  <c:v>43746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13256</c:v>
                </c:pt>
                <c:pt idx="1">
                  <c:v>108158</c:v>
                </c:pt>
                <c:pt idx="2">
                  <c:v>217265</c:v>
                </c:pt>
                <c:pt idx="3">
                  <c:v>52671</c:v>
                </c:pt>
                <c:pt idx="4">
                  <c:v>41331</c:v>
                </c:pt>
                <c:pt idx="5">
                  <c:v>61271</c:v>
                </c:pt>
                <c:pt idx="6">
                  <c:v>83249</c:v>
                </c:pt>
                <c:pt idx="7">
                  <c:v>74705</c:v>
                </c:pt>
                <c:pt idx="8">
                  <c:v>67139</c:v>
                </c:pt>
                <c:pt idx="9">
                  <c:v>53489</c:v>
                </c:pt>
                <c:pt idx="10">
                  <c:v>42900</c:v>
                </c:pt>
                <c:pt idx="11">
                  <c:v>44862</c:v>
                </c:pt>
                <c:pt idx="12">
                  <c:v>54851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0D-4606-8C20-DAC7C508D9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43732</c:v>
                </c:pt>
                <c:pt idx="1">
                  <c:v>43733</c:v>
                </c:pt>
                <c:pt idx="2">
                  <c:v>43734</c:v>
                </c:pt>
                <c:pt idx="3">
                  <c:v>43735</c:v>
                </c:pt>
                <c:pt idx="4">
                  <c:v>43736</c:v>
                </c:pt>
                <c:pt idx="5">
                  <c:v>43737</c:v>
                </c:pt>
                <c:pt idx="6">
                  <c:v>43738</c:v>
                </c:pt>
                <c:pt idx="7">
                  <c:v>43739</c:v>
                </c:pt>
                <c:pt idx="8">
                  <c:v>43740</c:v>
                </c:pt>
                <c:pt idx="9">
                  <c:v>43741</c:v>
                </c:pt>
                <c:pt idx="10">
                  <c:v>43742</c:v>
                </c:pt>
                <c:pt idx="11">
                  <c:v>43743</c:v>
                </c:pt>
                <c:pt idx="12">
                  <c:v>43744</c:v>
                </c:pt>
                <c:pt idx="13">
                  <c:v>43745</c:v>
                </c:pt>
                <c:pt idx="14">
                  <c:v>43746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592602</c:v>
                </c:pt>
                <c:pt idx="1">
                  <c:v>578250</c:v>
                </c:pt>
                <c:pt idx="2">
                  <c:v>591119</c:v>
                </c:pt>
                <c:pt idx="3">
                  <c:v>608688</c:v>
                </c:pt>
                <c:pt idx="4">
                  <c:v>602769</c:v>
                </c:pt>
                <c:pt idx="5">
                  <c:v>595584</c:v>
                </c:pt>
                <c:pt idx="6">
                  <c:v>579106</c:v>
                </c:pt>
                <c:pt idx="7">
                  <c:v>542493</c:v>
                </c:pt>
                <c:pt idx="8">
                  <c:v>509833</c:v>
                </c:pt>
                <c:pt idx="9">
                  <c:v>513178</c:v>
                </c:pt>
                <c:pt idx="10">
                  <c:v>514679</c:v>
                </c:pt>
                <c:pt idx="11">
                  <c:v>496121</c:v>
                </c:pt>
                <c:pt idx="12">
                  <c:v>481806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0D-4606-8C20-DAC7C508D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314240"/>
        <c:axId val="306314568"/>
      </c:barChart>
      <c:dateAx>
        <c:axId val="306314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14568"/>
        <c:crosses val="autoZero"/>
        <c:auto val="1"/>
        <c:lblOffset val="100"/>
        <c:baseTimeUnit val="days"/>
      </c:dateAx>
      <c:valAx>
        <c:axId val="30631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1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87CAC-221D-4A3B-9A69-B671806A28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 Sept 29 Till Oct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A0BC8-4E16-4A7E-80C7-3D19A2934E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 Jadeed TV</a:t>
            </a:r>
          </a:p>
        </p:txBody>
      </p:sp>
    </p:spTree>
    <p:extLst>
      <p:ext uri="{BB962C8B-B14F-4D97-AF65-F5344CB8AC3E}">
        <p14:creationId xmlns:p14="http://schemas.microsoft.com/office/powerpoint/2010/main" val="2106265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D2DC2-6FEC-49BF-A1AC-80B2708F7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93B45-D075-4F3E-A6DF-0D3065425D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0615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989371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993029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1650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930607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6410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42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1022922298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40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610227785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80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291035249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81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87452889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8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59640488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873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FC610-BDDB-4FA9-8F29-FBF8910CB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693241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B8E7-3378-4ED0-B1E4-BB6F64390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Analysis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963FB-46DF-4683-9430-1ACFC9076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694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067421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304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60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582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3253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587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0113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2322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590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9368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334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12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2197141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2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3948427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59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77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3438045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12815843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06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30846719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832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161BD-9F50-4A9D-BB94-5A2DAD271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098801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DBE43-A83C-40CB-B633-2078508AE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Channels Videos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A01CAD-0903-4174-A076-1091E77A10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1969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5EBA1-37D8-45A5-ADF1-9F1281F8F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CD103-E1F9-474E-815D-F957E1B04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33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99C10-0D03-431E-A120-4CDA946F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6035EA-2EC1-447F-947A-A9529E5D4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503114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51542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0057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0716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0536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4519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3504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1326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382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8650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6666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3870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5263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49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- 2019-09-25 18:15:17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تعرضت صفاء سلطان للتحرش هكذا علّقت على زواجها السري أزمة نسرين طافش و ديمة الجندي وصورة جيني أسبر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33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21:02:44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من السعودية - شيرين عبد الوهاب تبكي وتقبل يد زوجها.. نكشف سبب بكائها!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71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- 2019-09-28 15:49:11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حفل زفاف النائب طوني سليمان فرنجية من لين زيدان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90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- 2019-09-29 11:35:35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تفاصيل ما حصل مع الحارس الشخصي للملك السعودي عبدالله الفغم....وأحلام تنعيه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919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A436-7988-4A5D-B90D-8A522C4EB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059892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91D72-4687-4EEF-91FB-2FB95411A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BCB36-C566-4AD6-9BD3-C9101C2BF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713445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68725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8008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2833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4423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20602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1057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821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6312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5302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3955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61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3037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10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- 2019-09-27 18:58:31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ما لا تعرفونه عن طليق نادين نجيم هادي أسمر... لاعب بوكر محترف ويكبرها ب 16 عاماً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45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- 2019-09-25 19:53:07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أول رد من حلا الترك على والدتها منى السابر بعد هجومها عليها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15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20:33:21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تقاضى الفنانون أجرًا في زفاف النائب طوني فرنجية .. بالدولار ام بالليرة اللبنانية؟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58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- 2019-10-02 15:48:16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انتفاخ وجه اسيل عمران يثير الجدل...وبكاء مع تامر حسني!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884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8D442-DC8E-4FF3-8BDA-1D3E112199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772006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FFD2-4DF5-4CBE-BA65-F3CA48D86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5E6ED-8B4C-4795-B2C1-2EF1E28D0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2714245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89899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8589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5615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7922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7042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9492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651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2169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1040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8149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2859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1660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50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- 2019-09-28 21:11:50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طوني فرنجية إلى القفص الذهبي... عرس شعبي لابن البيك في إهدن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97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- 2019-09-30 18:09:59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نائبان أعزبان يتحدثان عن عرسهما وماذا قال شامل روكز عن الزواج وضحك؟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28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- 2019-09-27 21:01:23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أبو الغيط يتحرش بالوفد السوري في نيويورك: والله شتقنالكن..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3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- 2019-09-30 13:07:00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فضة وكريستال على فستان زفاف زوجة النائب طوني فرنجية! شاهدوا جمالها وتفاصيل اطلالتها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846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E955F-A938-43ED-A278-D63CFBD8B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957093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BFEFA-6927-41BC-96B9-56913C48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07451-EEFB-432F-B830-BF7B4D050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424221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13231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7334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2697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3935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6519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6983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3254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6304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7029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1484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2147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0719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735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- 2019-10-01 15:48:36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هي عارضة الأزياء التي ارتبط اسمها برئيس الحكومة سعد الحريري؟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16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- 2019-10-05 12:26:45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الزيارة الكاملة لل شيف بوراك ل نانسي عجرم....شاهدوا فخامة منزلها!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01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12:58:27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أحلام تضع بلوك لراغب علامة بسبب شاب 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92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- 2019-09-29 13:01:36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فارس كرم في حفل زفاف النائب طوني فرنجية يقدم أغنية خاصة ب تيار المردة لعيونك يا سليمان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651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2669A-4861-465A-AFF4-00138070B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242530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CC226-A912-4A82-868E-8F426DC0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Performing Videos | Youtube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F4DE0D-7152-4428-B0EA-30BBF39458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818421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22059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6069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4713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9550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2040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974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9967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9596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4325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7596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1545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4583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36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- 2019-09-28 18:32:58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مباشر الفنان ملحم زين يغني في حفل زفاف النائب طوني فرنجية وعروسه لين زيدان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13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- 2019-09-26 21:00:11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الحقة 73 -أبو_طلال يطمئن رياض سلامة:"ما في لا ليرة ولا دولار."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51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- 2019-09-25 20:48:43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الحقة 72 - ابو طلال يشرح ما جرى في مصر... ويوجه رسالة للبنانيين!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23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- 2019-09-27 20:42:18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الحقة 74 - أبو طلال يشمت بترامب بعد قرار عزله!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51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942B4-3B2A-443D-89D2-CEBE5E847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462556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2CC9-1E70-4D14-9552-15A94425F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B34477-0002-47F8-8588-6AEAE34466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9507289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18457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420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2838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3378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1279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903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816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437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085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82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89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028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88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50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1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72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86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12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2430226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56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6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30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30A8B-6C96-4305-B6B9-CED50BD1E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933583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517C2-BD89-4C05-9765-E1B5523E0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D58A59-D9DD-4120-9FC5-1BB561A879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5477024"/>
              </p:ext>
            </p:extLst>
          </p:nvPr>
        </p:nvGraphicFramePr>
        <p:xfrm>
          <a:off x="457200" y="1731963"/>
          <a:ext cx="82296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47724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497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675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063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89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398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919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436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161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044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058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30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18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64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49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82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17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06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0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4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47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279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BE31E-C829-4D0C-9737-422A3F82E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472357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FFF72-8A87-4084-A0C7-BBC3BB69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Country Report by Channel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62C65-616C-459A-BDBF-D1457A1E8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666425"/>
              </p:ext>
            </p:extLst>
          </p:nvPr>
        </p:nvGraphicFramePr>
        <p:xfrm>
          <a:off x="457200" y="1731963"/>
          <a:ext cx="82296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01754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597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833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774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617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982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227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724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377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411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0355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86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8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66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343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42A56-DAF1-4A85-A68B-E5DC76574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686865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09F2-62EB-41E7-BE5D-5C72C4EF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CBE02C-D561-4D15-ACB5-9E5C8420A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95564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99666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3833377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392704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71807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5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3065841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7303074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18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2980453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8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5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7142079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23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4094595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41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80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060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0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41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D502D-813B-49CF-B055-06C69390E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759636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B8BC-CE92-43F4-A346-4F4D2DF34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0716A5-673F-4878-BA30-CF316F5AD3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19782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86867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836149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288213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76482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79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03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88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73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4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13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5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0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93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81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013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4F843-B3A0-464E-A898-EE472A563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775882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2F26-0B91-4FB3-BB23-AC3274901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Sources by Channel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12CFD-F9CA-468A-BB9D-D3C131C82C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253699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406817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17494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344789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39036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80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5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88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01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84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AC68A-DD95-40F1-A849-DE6B5CF8E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458821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F2EC1-6B96-4A99-9F95-6468E36A4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4006E5-FAF4-4529-B763-D48912C19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480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93775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0675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213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26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201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492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637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979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23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- 2019-06-25 16:50:02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4.5215460955863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4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- 2016-10-18 20:17:44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كتير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4.4581151832461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- 2019-07-08 16:48:36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1.6594663278272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18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مقدمة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3.4140845070423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23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13:18:27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2.025641025641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- 2014-07-18 09:27:23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الطقس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7.1932773109244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8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16:43:56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عروض ازياء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1.1036414565826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37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- 2010-06-10 20:33:49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الأسبوع في ساعة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12.264150943396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2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- 2013-09-25 11:17:03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الأخبار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8.5483870967742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504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1F587-5C77-49B9-AF54-A1F68152F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987123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8377-1123-4564-A2BB-EFAC52F3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68C787-22CD-4878-86BA-7A52D049A7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016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829286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7723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37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472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416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90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926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819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74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- 2016-06-01 21:43:36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- 2014-06-15 15:25:19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اخبار الظهيرة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6.5616438356164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78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- 2011-11-30 18:36:36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الحدث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8.6981132075472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322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4.6836734693878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47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- 2013-10-21 11:56:11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غفران مع مريم نور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5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- 2013-10-10 11:49:03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إربت تنحل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7.2448979591837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87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- 2014-10-08 22:52:46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0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- 2014-06-04 00:45:39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النشرة الليلية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6.1702127659574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28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- 2013-09-17 10:49:37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شي أن أن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3.6623376623377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291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3F3CD-F554-4026-A08C-A7C346726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438101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EBAAD-368D-4EC1-8D7D-6F0A5C9E6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Playlists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8F8A52-3B2E-4F14-A9BD-9C8E078548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657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3830554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3881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184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605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311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178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329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630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5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- 2013-10-01 15:30:46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 أطيب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8.7241379310345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9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- 2014-09-24 12:38:18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للنشر مع ريما كركي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752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BACB4-D29B-478F-8546-F694F26B5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886819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7CB39-845B-4ACF-B81F-BB67BD07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BCC8F-2331-4505-AD45-C8FDCC12B4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352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85140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962410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9392504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12704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74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7163769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30749711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71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12692239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863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8517312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80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7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10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9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78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3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1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590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3448D-0E6C-4D52-B469-000A3144A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3519998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337E5-41A1-4000-A402-583C364D6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Playback Locations by Channel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66EF3-8DDE-487B-AD30-A046B1B98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1453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34194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78578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658497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30677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58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2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73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34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186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25A18-5857-4A9C-A8B7-69AF5112A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2736176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2DF23-AD02-42D1-B49C-69D49C2E6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53C59-FB0F-474C-BFF0-3247702642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752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56507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360554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147842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00619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00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6257717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24481980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57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9626170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07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7082194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7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3226016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1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89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08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2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74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88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784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12BEA-0EE5-4B7D-948A-6C8AAF19A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005413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3BD45-D980-45C4-B237-67A2CF456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81B139-E2E9-46E6-90D0-9E0A83EA3F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69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87148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964965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871027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58392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29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6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4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02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24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99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1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18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28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33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630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6B388-A3CB-499A-94B6-B98CA0DCF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528593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B28DD-AD35-43B9-A716-67A4A5962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Devices by Channel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447AA-96E5-4226-880E-4A9B5E9916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299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789474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828076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454188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28174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890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00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60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08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73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189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69490-582B-43EB-B4B5-405CCBF7C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09/24/2019 - 10/08/2019</a:t>
            </a:r>
          </a:p>
        </p:txBody>
      </p:sp>
    </p:spTree>
    <p:extLst>
      <p:ext uri="{BB962C8B-B14F-4D97-AF65-F5344CB8AC3E}">
        <p14:creationId xmlns:p14="http://schemas.microsoft.com/office/powerpoint/2010/main" val="1165546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2124</Words>
  <Application>Microsoft Office PowerPoint</Application>
  <PresentationFormat>On-screen Show (4:3)</PresentationFormat>
  <Paragraphs>1195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 Sept 29 Till Oct 8</vt:lpstr>
      <vt:lpstr>Subscribers | All Pages</vt:lpstr>
      <vt:lpstr>Channels Analysis | Youtube Channels</vt:lpstr>
      <vt:lpstr>Channels Videos Views | Youtube Channels</vt:lpstr>
      <vt:lpstr>Top Performing Videos | Youtube Channels - 1 of 5</vt:lpstr>
      <vt:lpstr>Top Performing Videos | Youtube Channels - 2 of 5</vt:lpstr>
      <vt:lpstr>Top Performing Videos | Youtube Channels - 3 of 5</vt:lpstr>
      <vt:lpstr>Top Performing Videos | Youtube Channels - 4 of 5</vt:lpstr>
      <vt:lpstr>Top Performing Videos | Youtube Channels - 5 of 5</vt:lpstr>
      <vt:lpstr>Country Report by Channel | All Pages - 1 of 3</vt:lpstr>
      <vt:lpstr>Country Report by Channel | All Pages - 2 of 3</vt:lpstr>
      <vt:lpstr>Country Report by Channel | All Pages - 3 of 3</vt:lpstr>
      <vt:lpstr>Traffic Sources by Channel | All Pages - 1 of 3</vt:lpstr>
      <vt:lpstr>Traffic Sources by Channel | All Pages - 2 of 3</vt:lpstr>
      <vt:lpstr>Traffic Sources by Channel | All Pages - 3 of 3</vt:lpstr>
      <vt:lpstr>Playlists | All Pages - 1 of 3</vt:lpstr>
      <vt:lpstr>Playlists | All Pages - 2 of 3</vt:lpstr>
      <vt:lpstr>Playlists | All Pages - 3 of 3</vt:lpstr>
      <vt:lpstr>Playback Locations by Channel | All Pages - 1 of 2</vt:lpstr>
      <vt:lpstr>Playback Locations by Channel | All Pages - 2 of 2</vt:lpstr>
      <vt:lpstr>Devices by Channel | All Pages - 1 of 3</vt:lpstr>
      <vt:lpstr>Devices by Channel | All Pages - 2 of 3</vt:lpstr>
      <vt:lpstr>Devices by Channel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Sept 29 Till Oct 8</dc:title>
  <dc:creator>Frederik Peiniger</dc:creator>
  <cp:lastModifiedBy>Frederik Peiniger</cp:lastModifiedBy>
  <cp:revision>1</cp:revision>
  <dcterms:created xsi:type="dcterms:W3CDTF">2019-10-09T09:21:34Z</dcterms:created>
  <dcterms:modified xsi:type="dcterms:W3CDTF">2019-10-09T09:27:58Z</dcterms:modified>
</cp:coreProperties>
</file>