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1" r:id="rId14"/>
    <p:sldId id="272" r:id="rId15"/>
    <p:sldId id="273" r:id="rId16"/>
    <p:sldId id="275" r:id="rId17"/>
    <p:sldId id="276" r:id="rId18"/>
    <p:sldId id="277" r:id="rId19"/>
    <p:sldId id="279" r:id="rId20"/>
    <p:sldId id="280" r:id="rId21"/>
    <p:sldId id="282" r:id="rId22"/>
    <p:sldId id="283" r:id="rId23"/>
    <p:sldId id="284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Jadeedoha - جديدها Jadeedoha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Sheet1!$A$2:$A$11</c:f>
              <c:numCache>
                <c:formatCode>m/d/yyyy</c:formatCode>
                <c:ptCount val="10"/>
                <c:pt idx="0">
                  <c:v>43737</c:v>
                </c:pt>
                <c:pt idx="1">
                  <c:v>43738</c:v>
                </c:pt>
                <c:pt idx="2">
                  <c:v>43739</c:v>
                </c:pt>
                <c:pt idx="3">
                  <c:v>43740</c:v>
                </c:pt>
                <c:pt idx="4">
                  <c:v>43741</c:v>
                </c:pt>
                <c:pt idx="5">
                  <c:v>43742</c:v>
                </c:pt>
                <c:pt idx="6">
                  <c:v>43743</c:v>
                </c:pt>
                <c:pt idx="7">
                  <c:v>43744</c:v>
                </c:pt>
                <c:pt idx="8">
                  <c:v>43745</c:v>
                </c:pt>
                <c:pt idx="9">
                  <c:v>43746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444387</c:v>
                </c:pt>
                <c:pt idx="1">
                  <c:v>384047</c:v>
                </c:pt>
                <c:pt idx="2">
                  <c:v>270192</c:v>
                </c:pt>
                <c:pt idx="3">
                  <c:v>256576</c:v>
                </c:pt>
                <c:pt idx="4">
                  <c:v>250694</c:v>
                </c:pt>
                <c:pt idx="5">
                  <c:v>256841</c:v>
                </c:pt>
                <c:pt idx="6">
                  <c:v>299871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28-41A2-9543-8FA9DE8CD7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Jadeed News News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Sheet1!$A$2:$A$11</c:f>
              <c:numCache>
                <c:formatCode>m/d/yyyy</c:formatCode>
                <c:ptCount val="10"/>
                <c:pt idx="0">
                  <c:v>43737</c:v>
                </c:pt>
                <c:pt idx="1">
                  <c:v>43738</c:v>
                </c:pt>
                <c:pt idx="2">
                  <c:v>43739</c:v>
                </c:pt>
                <c:pt idx="3">
                  <c:v>43740</c:v>
                </c:pt>
                <c:pt idx="4">
                  <c:v>43741</c:v>
                </c:pt>
                <c:pt idx="5">
                  <c:v>43742</c:v>
                </c:pt>
                <c:pt idx="6">
                  <c:v>43743</c:v>
                </c:pt>
                <c:pt idx="7">
                  <c:v>43744</c:v>
                </c:pt>
                <c:pt idx="8">
                  <c:v>43745</c:v>
                </c:pt>
                <c:pt idx="9">
                  <c:v>43746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287171</c:v>
                </c:pt>
                <c:pt idx="1">
                  <c:v>268067</c:v>
                </c:pt>
                <c:pt idx="2">
                  <c:v>248123</c:v>
                </c:pt>
                <c:pt idx="3">
                  <c:v>234015</c:v>
                </c:pt>
                <c:pt idx="4">
                  <c:v>200378</c:v>
                </c:pt>
                <c:pt idx="5">
                  <c:v>225907</c:v>
                </c:pt>
                <c:pt idx="6">
                  <c:v>251100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28-41A2-9543-8FA9DE8CD7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 Jadeed Sports Sports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Sheet1!$A$2:$A$11</c:f>
              <c:numCache>
                <c:formatCode>m/d/yyyy</c:formatCode>
                <c:ptCount val="10"/>
                <c:pt idx="0">
                  <c:v>43737</c:v>
                </c:pt>
                <c:pt idx="1">
                  <c:v>43738</c:v>
                </c:pt>
                <c:pt idx="2">
                  <c:v>43739</c:v>
                </c:pt>
                <c:pt idx="3">
                  <c:v>43740</c:v>
                </c:pt>
                <c:pt idx="4">
                  <c:v>43741</c:v>
                </c:pt>
                <c:pt idx="5">
                  <c:v>43742</c:v>
                </c:pt>
                <c:pt idx="6">
                  <c:v>43743</c:v>
                </c:pt>
                <c:pt idx="7">
                  <c:v>43744</c:v>
                </c:pt>
                <c:pt idx="8">
                  <c:v>43745</c:v>
                </c:pt>
                <c:pt idx="9">
                  <c:v>43746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59329</c:v>
                </c:pt>
                <c:pt idx="1">
                  <c:v>49562</c:v>
                </c:pt>
                <c:pt idx="2">
                  <c:v>51271</c:v>
                </c:pt>
                <c:pt idx="3">
                  <c:v>48447</c:v>
                </c:pt>
                <c:pt idx="4">
                  <c:v>49595</c:v>
                </c:pt>
                <c:pt idx="5">
                  <c:v>53100</c:v>
                </c:pt>
                <c:pt idx="6">
                  <c:v>58037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28-41A2-9543-8FA9DE8CD7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Aljadeed Fan Fan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Sheet1!$A$2:$A$11</c:f>
              <c:numCache>
                <c:formatCode>m/d/yyyy</c:formatCode>
                <c:ptCount val="10"/>
                <c:pt idx="0">
                  <c:v>43737</c:v>
                </c:pt>
                <c:pt idx="1">
                  <c:v>43738</c:v>
                </c:pt>
                <c:pt idx="2">
                  <c:v>43739</c:v>
                </c:pt>
                <c:pt idx="3">
                  <c:v>43740</c:v>
                </c:pt>
                <c:pt idx="4">
                  <c:v>43741</c:v>
                </c:pt>
                <c:pt idx="5">
                  <c:v>43742</c:v>
                </c:pt>
                <c:pt idx="6">
                  <c:v>43743</c:v>
                </c:pt>
                <c:pt idx="7">
                  <c:v>43744</c:v>
                </c:pt>
                <c:pt idx="8">
                  <c:v>43745</c:v>
                </c:pt>
                <c:pt idx="9">
                  <c:v>43746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61271</c:v>
                </c:pt>
                <c:pt idx="1">
                  <c:v>83249</c:v>
                </c:pt>
                <c:pt idx="2">
                  <c:v>74667</c:v>
                </c:pt>
                <c:pt idx="3">
                  <c:v>67139</c:v>
                </c:pt>
                <c:pt idx="4">
                  <c:v>53489</c:v>
                </c:pt>
                <c:pt idx="5">
                  <c:v>42900</c:v>
                </c:pt>
                <c:pt idx="6">
                  <c:v>44862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28-41A2-9543-8FA9DE8CD71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AL Jadeed Al Jadeed Shows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Sheet1!$A$2:$A$11</c:f>
              <c:numCache>
                <c:formatCode>m/d/yyyy</c:formatCode>
                <c:ptCount val="10"/>
                <c:pt idx="0">
                  <c:v>43737</c:v>
                </c:pt>
                <c:pt idx="1">
                  <c:v>43738</c:v>
                </c:pt>
                <c:pt idx="2">
                  <c:v>43739</c:v>
                </c:pt>
                <c:pt idx="3">
                  <c:v>43740</c:v>
                </c:pt>
                <c:pt idx="4">
                  <c:v>43741</c:v>
                </c:pt>
                <c:pt idx="5">
                  <c:v>43742</c:v>
                </c:pt>
                <c:pt idx="6">
                  <c:v>43743</c:v>
                </c:pt>
                <c:pt idx="7">
                  <c:v>43744</c:v>
                </c:pt>
                <c:pt idx="8">
                  <c:v>43745</c:v>
                </c:pt>
                <c:pt idx="9">
                  <c:v>43746</c:v>
                </c:pt>
              </c:numCache>
            </c:num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595584</c:v>
                </c:pt>
                <c:pt idx="1">
                  <c:v>579106</c:v>
                </c:pt>
                <c:pt idx="2">
                  <c:v>542480</c:v>
                </c:pt>
                <c:pt idx="3">
                  <c:v>509833</c:v>
                </c:pt>
                <c:pt idx="4">
                  <c:v>513178</c:v>
                </c:pt>
                <c:pt idx="5">
                  <c:v>514679</c:v>
                </c:pt>
                <c:pt idx="6">
                  <c:v>496121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628-41A2-9543-8FA9DE8CD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0745856"/>
        <c:axId val="310746184"/>
      </c:barChart>
      <c:dateAx>
        <c:axId val="310745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746184"/>
        <c:crosses val="autoZero"/>
        <c:auto val="1"/>
        <c:lblOffset val="100"/>
        <c:baseTimeUnit val="days"/>
      </c:dateAx>
      <c:valAx>
        <c:axId val="31074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74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32C6B-840C-4215-A574-F3297A040E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 Sept 29 Till Oct 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644C27-B7D5-485F-A7E4-376E796177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Al Jadeed TV</a:t>
            </a:r>
          </a:p>
        </p:txBody>
      </p:sp>
    </p:spTree>
    <p:extLst>
      <p:ext uri="{BB962C8B-B14F-4D97-AF65-F5344CB8AC3E}">
        <p14:creationId xmlns:p14="http://schemas.microsoft.com/office/powerpoint/2010/main" val="3865327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06D24-393C-414B-A57F-1ECD89A4A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| Youtube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A0F468-6D54-44D6-9099-090DF7099B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5581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190626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492035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976861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342313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58379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86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1022732052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050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610123045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710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Jadeedoha - </a:t>
                      </a:r>
                      <a:r>
                        <a:rPr lang="ar-AE" sz="1000"/>
                        <a:t>جديدها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290561998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29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87425330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146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59615356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184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FD5EE-D943-400D-860C-8A9557DF2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881132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5392A-EBCB-467F-87F4-8A7A43876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Channels Analysis | Youtube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5942B2-E8E5-4ED3-B61C-ED8D289B2D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4518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738418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1307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5047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1136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7509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7322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555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6409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2221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6545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1911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890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489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026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1714761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4557388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231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Jadeedoha - </a:t>
                      </a:r>
                      <a:r>
                        <a:rPr lang="ar-AE" sz="1000"/>
                        <a:t>جديدها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2162608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7393282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400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3750981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16325656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129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2B737-1298-417B-830D-380B9DB6FC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494629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1FDA7-F7B8-4F14-B7B3-ED67FB2F7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Channels Videos Views | Youtube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30F720-247F-45BA-83DC-169492C9C0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3295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50FF8-FCA4-4689-BFCC-25CC1BC5A8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A5983-3C5C-43DA-8856-D52274ACD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882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9FCB-FC60-4937-B6A8-653CBD178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340827-0054-4B1F-8168-8004421A7A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794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054036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0979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66264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45221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07039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92535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6962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64349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65398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6086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56597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7303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12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- 2019-09-29 11:35:35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تفاصيل ما حصل مع الحارس الشخصي للملك السعودي عبدالله الفغم....وأحلام تنعيه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279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- 2019-09-29 20:33:21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تقاضى الفنانون أجرًا في زفاف النائب طوني فرنجية .. بالدولار ام بالليرة اللبنانية؟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397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- 2019-10-02 15:48:16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انتفاخ وجه اسيل عمران يثير الجدل...وبكاء مع تامر حسني!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233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- 2019-09-30 18:09:59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نائبان أعزبان يتحدثان عن عرسهما وماذا قال شامل روكز عن الزواج وضحك؟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57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DCF165-E3D0-4C69-8890-26F5E75A5F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328989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9517E-B24C-43E8-A641-44F6E1BCD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1FF624-9483-4995-95E8-25A39E81AA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1445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0640040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03255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27431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48801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54854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44327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50374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11112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09355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38523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96549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5961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067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- 2019-09-30 13:07:00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فضة وكريستال على فستان زفاف زوجة النائب طوني فرنجية! شاهدوا جمالها وتفاصيل اطلالتها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988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- 2019-10-01 15:48:36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هي عارضة الأزياء التي ارتبط اسمها برئيس الحكومة سعد الحريري؟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73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- 2019-09-29 13:01:36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فارس كرم في حفل زفاف النائب طوني فرنجية يقدم أغنية خاصة ب تيار المردة لعيونك يا سليمان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536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- 2019-09-30 19:57:21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الحلقة 75 - #أبو_طلال يشرح للشعب اللبناني.. هكذا تصنع الثورات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738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0382A3-50D7-453C-BCC7-9EBDBE738B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4266154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C49B1-B1A8-422F-B503-877599E43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A78937-356B-4DE7-BE26-F9EE0AD1C0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4921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7864512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0921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59949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88755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96466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58196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55857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26315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62216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19377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60295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8627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013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- 2019-10-02 20:33:42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أبو طلال يدعو الحريري لمساعدة الفقراء الذين لا يتجاوزون الـ 20% من اللبنانيين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- 2019-10-01 20:02:50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الحلقة 76 - أبو طلال يدعو الى الإضراب العام.. "لازم نكون أذكى منهم"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337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- 2019-10-01 13:44:48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سيصل الدولار إلى 3000 ليرة وكيف يؤثر سعر الليرة على الوضع الاقتصادي والدين العام في لبنان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33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- 2019-10-01 15:06:00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تفاصيل وفاة نجم اراب ايدول محمد زغدي... وانهيار اهله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306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9E1106-7CF4-4D71-A461-5C8F79311F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3752407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82BCF-BEC0-4181-8568-FDD6C0CDC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B20976-CFE5-459C-B13B-EFD491BD84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3394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656120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2847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65664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43885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12421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96971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68302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24095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61023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36043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26830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1351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588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- 2019-10-03 20:20:17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الحلقة 78 -  أبو طلال إلى عصابات خطف الأولاد: إليكم موعد خروج طلال من المدرسة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01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- 2019-09-29 22:05:35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عناوين نشرة الاخبار المسائية 29-09-2019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611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- 2019-10-01 21:53:43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الحريري والـ ١٦ مليون دولار: قضية قديمة أُعيد إحياؤها في توقيت دقيق.. ما سر التوقيت؟ - حليمة طبيعة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729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- 2019-10-04 20:23:00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الحلقة 79 - أبو طلال وأهمية الشريحة في الباسبور اللبناني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226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E95C8B-A306-4E5F-9E1D-BE5275AE93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920012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108A9-8476-4EA3-9B11-402E56C7A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B4252A-53B1-4014-9A04-FE71D0317B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239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677163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8096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06120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18225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10646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4260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83209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81855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54581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6227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75167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3076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669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- 2019-09-30 21:59:32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عناوين نشرة الاخبار المسائية 30-09-2019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977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- 2019-10-02 19:59:57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عناوين نشرة الاخبار المسائية 02-10-2019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19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- 2019-10-04 16:57:50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أحلام تهدد زوجها مبارك الهاجري بسبب كيم كارديشيان!!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067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- 2019-09-29 17:34:25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مباشر صرخة وجع اللبنانيين في التحركات الاحتجاجية الشعبية في بيروت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60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B4CA2D-8220-4056-80BC-04BAA607FC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27025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6A047-4656-44E0-AFF3-0536F16DA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Country Report by Channel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820B00-3CD9-4EDD-BB6D-91320C801F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0486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681238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293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5360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6117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3086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1891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9628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3345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7038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6622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2272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2197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01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2310427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731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555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72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022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1178698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537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78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18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54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116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8A108-B0F8-4FE3-97CE-75B3E8EFD1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699295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C746C-64C2-40D5-81A6-EB66C822F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Country Report by Channel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B55FA7-B7BE-4F83-A720-32AB598D83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7175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626555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3066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876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744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4155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8296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6691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0930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4656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7962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4539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5900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269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62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77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881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300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275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774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310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121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Palestinian Territory, occupied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410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4B88F-E5A9-406F-B7AB-E978C5192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2867790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830FF-BA32-4D3F-B348-777F26598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Country Report by Channel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C50209-9C80-4F21-8135-68F37D35D0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5619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60076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1009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7254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5654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1478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3043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8264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4582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0708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4872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4112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8397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937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20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354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83ADC-40DB-4D4B-AF8E-A6DD76D5B1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3708300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E8D46-011F-4F7F-97FE-E7CDA8D07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Traffic Sources by Channel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67AA87-8786-4D12-8A7A-4897AEA94F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1723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1691973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6528296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2160111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20853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244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7936595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104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1997962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246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3992702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473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061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3869351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271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2153527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644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1135567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52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752676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736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037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727542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879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D7F73-8983-47E5-BDF3-D437604564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84209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DED90-0E39-499A-A649-3362C1DCA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Traffic Sources by Channel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10D418-561E-454A-B177-18E3709AD3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8666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5952910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2582516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0055100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70268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834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25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909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764511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095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567563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43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58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215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207699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149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488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67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65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085B85-2CDE-467D-B9DF-C7AD7B6A06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21295832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B1D14-8BE1-48F5-8729-843E491B9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Traffic Sources by Channel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32A273-CBFD-4A91-93CE-1BF6C6AEB4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9777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4260416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2168499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6129731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831808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321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313728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084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471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775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848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134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58B62-6196-4598-AA34-F4F9C767F8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2841600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A14DD-24A5-4974-B948-5424D3BB5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Playlists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1718B3-8DAE-44E9-8B5D-82B00A711D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4538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795249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67156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3860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8784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69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6369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8549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770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210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- 2019-06-25 16:50:02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4.3524590163934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259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- 2016-10-18 20:17:44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كتير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4.4608695652174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654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- 2019-09-18 13:18:27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2.0641975308642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881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- 2019-09-18 16:43:56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عروض ازياء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1.0965189873418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111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- 2014-06-05 20:06:12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مقدمة النشرة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3.3227513227513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8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- 2019-07-08 16:48:36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1.6987951807229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90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- 2013-09-25 11:17:03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نشرة الأخبار الصباحية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661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- 2014-07-18 09:27:23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نشرة الطقس الصباحية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6.8730158730159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654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- 2016-06-01 21:43:36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591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DD486-C3B7-4C88-931F-5CC79BA352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2218377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F65F8-D29C-47E8-822B-BD3601F64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Playlists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EC6F6D-27BE-4A31-A839-2F61DD7555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3955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2957585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1084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6420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0879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210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5387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8356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2547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304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- 2014-06-15 15:25:19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نشرة اخبار الظهيرة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926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- 2014-06-05 20:03:00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عناوين النشرة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70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- 2010-06-10 20:33:49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الأسبوع في ساعة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626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- 2011-11-30 18:36:36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الحدث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396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- 2013-10-21 11:56:11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غفران مع مريم نور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328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- 2013-10-01 15:30:46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ولا أطيب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485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- 2014-10-08 22:52:46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بلا تشفير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2.5671641791045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685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- 2013-09-17 10:49:37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شي أن أن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4.4054054054054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219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- 2014-06-04 00:45:39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النشرة الليلية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507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E3D35-E316-44D2-825A-F6CE3E2299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3867178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21B71-F8B7-4DA9-8CF8-A36A1F7EA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Playlists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ACCD71-6D27-4DA7-B228-2147FE72B2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6732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9493603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17695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5127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233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9266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9908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9524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4249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62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- 2013-10-10 11:49:03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إربت تنحل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658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- 2013-09-30 14:52:19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غنيلي ت غنيلك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829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D2F31-75A8-46BB-9427-BE64F32183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4900545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B8FFD-997D-4E12-BB11-BBEA9C82E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Playback Locations by Channel | Youtube Channels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DD729E-C33D-4F13-A604-60012103ED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1433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963757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89773178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628575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08545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157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3734745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16285987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887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7280940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065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1687215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4499780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29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29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25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096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512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688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298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738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61F60F-60AC-41D5-88C5-DA91301D6E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683747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87C91-215C-4E38-819A-AC2BFD062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Playback Locations by Channel | Youtube Channels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D362E4-A8AC-4B14-B7B7-389693F832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4429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5009692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1461041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95018326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9199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547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74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475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992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95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299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691E4-CB7A-478F-A72D-6B19A4BB0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464484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90DDA-DD59-4048-ADBF-1D9052095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Devices by Channel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3C36B3-B453-45F3-8B31-17E2CC6CD8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6174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1021581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86693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1943824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808562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423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3243921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12843130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52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5635520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997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3714546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828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558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99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10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1487882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81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953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00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331986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507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1B5033-E91C-4ADB-81EB-CCA0B95B32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4527721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7DDFB-2867-4C53-884B-C5CF1E15A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Devices by Channel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88190A-382C-4B20-B57A-A8530A861D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5593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1557125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894610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5725778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26802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162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041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807737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31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651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269640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762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53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85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817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902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304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033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FD48D0-5D06-409A-82F7-F9247F2497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8052028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6096C-5268-480B-AC04-C0C77C832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Devices by Channel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0EACBB-7CF7-4356-8AF8-8401B90306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216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65943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2029911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1269636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10562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91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410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022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651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94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159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6131A7-EF5C-4DDA-A42F-66192B53D5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29557066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6</TotalTime>
  <Words>2124</Words>
  <Application>Microsoft Office PowerPoint</Application>
  <PresentationFormat>On-screen Show (4:3)</PresentationFormat>
  <Paragraphs>1195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 Sept 29 Till Oct 8</vt:lpstr>
      <vt:lpstr>Subscribers | Youtube Channels</vt:lpstr>
      <vt:lpstr>Channels Analysis | Youtube Channels</vt:lpstr>
      <vt:lpstr>Channels Videos Views | Youtube Channels</vt:lpstr>
      <vt:lpstr>Top Performing Videos | Youtube Channels - 1 of 5</vt:lpstr>
      <vt:lpstr>Top Performing Videos | Youtube Channels - 2 of 5</vt:lpstr>
      <vt:lpstr>Top Performing Videos | Youtube Channels - 3 of 5</vt:lpstr>
      <vt:lpstr>Top Performing Videos | Youtube Channels - 4 of 5</vt:lpstr>
      <vt:lpstr>Top Performing Videos | Youtube Channels - 5 of 5</vt:lpstr>
      <vt:lpstr>Country Report by Channel | Youtube Channels - 1 of 3</vt:lpstr>
      <vt:lpstr>Country Report by Channel | Youtube Channels - 2 of 3</vt:lpstr>
      <vt:lpstr>Country Report by Channel | Youtube Channels - 3 of 3</vt:lpstr>
      <vt:lpstr>Traffic Sources by Channel | Youtube Channels - 1 of 3</vt:lpstr>
      <vt:lpstr>Traffic Sources by Channel | Youtube Channels - 2 of 3</vt:lpstr>
      <vt:lpstr>Traffic Sources by Channel | Youtube Channels - 3 of 3</vt:lpstr>
      <vt:lpstr>Playlists | Youtube Channels - 1 of 3</vt:lpstr>
      <vt:lpstr>Playlists | Youtube Channels - 2 of 3</vt:lpstr>
      <vt:lpstr>Playlists | Youtube Channels - 3 of 3</vt:lpstr>
      <vt:lpstr>Playback Locations by Channel | Youtube Channels - 1 of 2</vt:lpstr>
      <vt:lpstr>Playback Locations by Channel | Youtube Channels - 2 of 2</vt:lpstr>
      <vt:lpstr>Devices by Channel | Youtube Channels - 1 of 3</vt:lpstr>
      <vt:lpstr>Devices by Channel | Youtube Channels - 2 of 3</vt:lpstr>
      <vt:lpstr>Devices by Channel | Youtube Channels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Sept 29 Till Oct 8</dc:title>
  <dc:creator>Frederik Peiniger</dc:creator>
  <cp:lastModifiedBy>Frederik Peiniger</cp:lastModifiedBy>
  <cp:revision>1</cp:revision>
  <dcterms:created xsi:type="dcterms:W3CDTF">2019-10-08T13:44:52Z</dcterms:created>
  <dcterms:modified xsi:type="dcterms:W3CDTF">2019-10-08T13:51:01Z</dcterms:modified>
</cp:coreProperties>
</file>