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2" r:id="rId15"/>
    <p:sldId id="273" r:id="rId16"/>
    <p:sldId id="275" r:id="rId17"/>
    <p:sldId id="276" r:id="rId18"/>
    <p:sldId id="277" r:id="rId19"/>
    <p:sldId id="279" r:id="rId20"/>
    <p:sldId id="280" r:id="rId21"/>
    <p:sldId id="282" r:id="rId22"/>
    <p:sldId id="283" r:id="rId23"/>
    <p:sldId id="284" r:id="rId24"/>
    <p:sldId id="285" r:id="rId25"/>
    <p:sldId id="287" r:id="rId26"/>
    <p:sldId id="288" r:id="rId27"/>
    <p:sldId id="289" r:id="rId28"/>
    <p:sldId id="291" r:id="rId29"/>
    <p:sldId id="292" r:id="rId30"/>
    <p:sldId id="293" r:id="rId31"/>
    <p:sldId id="294" r:id="rId32"/>
    <p:sldId id="295" r:id="rId33"/>
    <p:sldId id="296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Jadeedoha - جديدها Jadeedoha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444387</c:v>
                </c:pt>
                <c:pt idx="1">
                  <c:v>384047</c:v>
                </c:pt>
                <c:pt idx="2">
                  <c:v>270192</c:v>
                </c:pt>
                <c:pt idx="3">
                  <c:v>256576</c:v>
                </c:pt>
                <c:pt idx="4">
                  <c:v>250694</c:v>
                </c:pt>
                <c:pt idx="5">
                  <c:v>256841</c:v>
                </c:pt>
                <c:pt idx="6">
                  <c:v>299871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88-4A5D-B95F-C4A6A8A216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Jadeed News News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287171</c:v>
                </c:pt>
                <c:pt idx="1">
                  <c:v>268067</c:v>
                </c:pt>
                <c:pt idx="2">
                  <c:v>248123</c:v>
                </c:pt>
                <c:pt idx="3">
                  <c:v>234015</c:v>
                </c:pt>
                <c:pt idx="4">
                  <c:v>200378</c:v>
                </c:pt>
                <c:pt idx="5">
                  <c:v>225907</c:v>
                </c:pt>
                <c:pt idx="6">
                  <c:v>251100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88-4A5D-B95F-C4A6A8A216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Jadeed Sports Sports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59329</c:v>
                </c:pt>
                <c:pt idx="1">
                  <c:v>49562</c:v>
                </c:pt>
                <c:pt idx="2">
                  <c:v>51271</c:v>
                </c:pt>
                <c:pt idx="3">
                  <c:v>48447</c:v>
                </c:pt>
                <c:pt idx="4">
                  <c:v>49595</c:v>
                </c:pt>
                <c:pt idx="5">
                  <c:v>53100</c:v>
                </c:pt>
                <c:pt idx="6">
                  <c:v>58037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88-4A5D-B95F-C4A6A8A216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Aljadeed Fan 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61271</c:v>
                </c:pt>
                <c:pt idx="1">
                  <c:v>83249</c:v>
                </c:pt>
                <c:pt idx="2">
                  <c:v>74667</c:v>
                </c:pt>
                <c:pt idx="3">
                  <c:v>67139</c:v>
                </c:pt>
                <c:pt idx="4">
                  <c:v>53489</c:v>
                </c:pt>
                <c:pt idx="5">
                  <c:v>42900</c:v>
                </c:pt>
                <c:pt idx="6">
                  <c:v>44862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88-4A5D-B95F-C4A6A8A216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 Jadeed Al Jadeed Shows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595584</c:v>
                </c:pt>
                <c:pt idx="1">
                  <c:v>579106</c:v>
                </c:pt>
                <c:pt idx="2">
                  <c:v>542480</c:v>
                </c:pt>
                <c:pt idx="3">
                  <c:v>509833</c:v>
                </c:pt>
                <c:pt idx="4">
                  <c:v>513178</c:v>
                </c:pt>
                <c:pt idx="5">
                  <c:v>514679</c:v>
                </c:pt>
                <c:pt idx="6">
                  <c:v>496121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88-4A5D-B95F-C4A6A8A21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770096"/>
        <c:axId val="309770752"/>
      </c:barChart>
      <c:dateAx>
        <c:axId val="309770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70752"/>
        <c:crosses val="autoZero"/>
        <c:auto val="1"/>
        <c:lblOffset val="100"/>
        <c:baseTimeUnit val="days"/>
      </c:dateAx>
      <c:valAx>
        <c:axId val="30977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7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Jadeedoha - جديدها Jadeedoha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444387</c:v>
                </c:pt>
                <c:pt idx="1">
                  <c:v>384047</c:v>
                </c:pt>
                <c:pt idx="2">
                  <c:v>270192</c:v>
                </c:pt>
                <c:pt idx="3">
                  <c:v>256576</c:v>
                </c:pt>
                <c:pt idx="4">
                  <c:v>250694</c:v>
                </c:pt>
                <c:pt idx="5">
                  <c:v>256841</c:v>
                </c:pt>
                <c:pt idx="6">
                  <c:v>299871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AE-437A-9C27-B773A017D8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Jadeed News News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287171</c:v>
                </c:pt>
                <c:pt idx="1">
                  <c:v>268067</c:v>
                </c:pt>
                <c:pt idx="2">
                  <c:v>248123</c:v>
                </c:pt>
                <c:pt idx="3">
                  <c:v>234015</c:v>
                </c:pt>
                <c:pt idx="4">
                  <c:v>200378</c:v>
                </c:pt>
                <c:pt idx="5">
                  <c:v>225907</c:v>
                </c:pt>
                <c:pt idx="6">
                  <c:v>251100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AE-437A-9C27-B773A017D8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Jadeed Sports Sports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59329</c:v>
                </c:pt>
                <c:pt idx="1">
                  <c:v>49562</c:v>
                </c:pt>
                <c:pt idx="2">
                  <c:v>51271</c:v>
                </c:pt>
                <c:pt idx="3">
                  <c:v>48447</c:v>
                </c:pt>
                <c:pt idx="4">
                  <c:v>49595</c:v>
                </c:pt>
                <c:pt idx="5">
                  <c:v>53100</c:v>
                </c:pt>
                <c:pt idx="6">
                  <c:v>58037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AE-437A-9C27-B773A017D8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Aljadeed Fan Fan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61271</c:v>
                </c:pt>
                <c:pt idx="1">
                  <c:v>83249</c:v>
                </c:pt>
                <c:pt idx="2">
                  <c:v>74667</c:v>
                </c:pt>
                <c:pt idx="3">
                  <c:v>67139</c:v>
                </c:pt>
                <c:pt idx="4">
                  <c:v>53489</c:v>
                </c:pt>
                <c:pt idx="5">
                  <c:v>42900</c:v>
                </c:pt>
                <c:pt idx="6">
                  <c:v>44862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AE-437A-9C27-B773A017D8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 Jadeed Al Jadeed Shows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595584</c:v>
                </c:pt>
                <c:pt idx="1">
                  <c:v>579106</c:v>
                </c:pt>
                <c:pt idx="2">
                  <c:v>542480</c:v>
                </c:pt>
                <c:pt idx="3">
                  <c:v>509833</c:v>
                </c:pt>
                <c:pt idx="4">
                  <c:v>513178</c:v>
                </c:pt>
                <c:pt idx="5">
                  <c:v>514679</c:v>
                </c:pt>
                <c:pt idx="6">
                  <c:v>496121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7AE-437A-9C27-B773A017D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9906152"/>
        <c:axId val="499947152"/>
      </c:lineChart>
      <c:dateAx>
        <c:axId val="499906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947152"/>
        <c:crosses val="autoZero"/>
        <c:auto val="1"/>
        <c:lblOffset val="100"/>
        <c:baseTimeUnit val="days"/>
      </c:dateAx>
      <c:valAx>
        <c:axId val="49994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90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EA166-C73C-41D9-B4AC-FA094369E4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 Sept 29 Till Oct 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178211-FCC1-4FA0-8153-B97A646E40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 Jadeed TV</a:t>
            </a:r>
          </a:p>
        </p:txBody>
      </p:sp>
    </p:spTree>
    <p:extLst>
      <p:ext uri="{BB962C8B-B14F-4D97-AF65-F5344CB8AC3E}">
        <p14:creationId xmlns:p14="http://schemas.microsoft.com/office/powerpoint/2010/main" val="2452426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20959-5B2B-407B-840B-CC046081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E9598E-94CE-414D-B2BD-8437559DF2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1425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510536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85662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01861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59968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54120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28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1022732052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10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610123045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89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290561998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75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87425330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25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59615356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957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339AA-E125-44A8-A04D-3DDF6E4A8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217931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2B647-DD05-4872-9CEF-5B4BC15BC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Channels Analysis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BD8443-A783-40AC-8278-56458DF67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749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609127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461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933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3999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6485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377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216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748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1110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5206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4524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32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49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92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4557388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35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33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16325656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629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ABBF7-78C6-4F3A-95EF-A62862D53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470991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94C4A-399F-413C-BEA9-0F6AB6D77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Channels Videos Views | Youtube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B5132F-F58B-4ECF-A6A2-7A7803C4A8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9397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F934F-7B66-4BE0-9254-CCD1BD7D0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278FA-327A-4C71-8C36-975F89A95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11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9A963-05CB-4CE5-A9FE-D0EB44691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D9183C-5505-4A89-AF7B-A0FF825AD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4021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35020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6928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1448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3237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2617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2448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7952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4786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4514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8120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8746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2363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90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- 2019-09-29 11:35:35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تفاصيل ما حصل مع الحارس الشخصي للملك السعودي عبدالله الفغم....وأحلام تنعيه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7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- 2019-09-29 20:33:21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تقاضى الفنانون أجرًا في زفاف النائب طوني فرنجية .. بالدولار ام بالليرة اللبنانية؟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39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- 2019-10-02 15:48:16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انتفاخ وجه اسيل عمران يثير الجدل...وبكاء مع تامر حسني!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86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- 2019-09-30 18:09:59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نائبان أعزبان يتحدثان عن عرسهما وماذا قال شامل روكز عن الزواج وضحك؟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647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1E647-7A98-45F4-8654-AFE1B68E5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5931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1A694-BF75-44C6-98B5-18717617F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AAD9C-E729-4B96-903D-6F6D797E1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186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64049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1465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3794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4327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4030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7444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743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032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254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1374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2375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1079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88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- 2019-09-30 13:07:00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فضة وكريستال على فستان زفاف زوجة النائب طوني فرنجية! شاهدوا جمالها وتفاصيل اطلالتها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28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- 2019-10-01 15:48:36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هي عارضة الأزياء التي ارتبط اسمها برئيس الحكومة سعد الحريري؟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0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- 2019-09-29 13:01:36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فارس كرم في حفل زفاف النائب طوني فرنجية يقدم أغنية خاصة ب تيار المردة لعيونك يا سليمان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906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- 2019-09-30 19:57:21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75 - #أبو_طلال يشرح للشعب اللبناني.. هكذا تصنع الثورات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90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97928-CE76-48FA-8AB9-0754FCB1E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235393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D57FE-61D9-4BF5-8F30-4ECDB7AA5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613FA4-4344-4EDB-BE50-77A898F731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2988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14377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499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026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8926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2689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9294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3269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2892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3274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2833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004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4625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53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- 2019-10-02 20:33:42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أبو طلال يدعو الحريري لمساعدة الفقراء الذين لا يتجاوزون الـ 20% من اللبنانيين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79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- 2019-10-01 20:02:50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76 - أبو طلال يدعو الى الإضراب العام.. "لازم نكون أذكى منهم"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5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- 2019-10-01 13:44:48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سيصل الدولار إلى 3000 ليرة وكيف يؤثر سعر الليرة على الوضع الاقتصادي والدين العام في لبنان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35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- 2019-10-01 15:06:00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تفاصيل وفاة نجم اراب ايدول محمد زغدي... وانهيار اهله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583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618C3-3D40-4AF9-9F4D-861D41C0A4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689812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1827F-2122-4AB4-98CF-1E9CAC59B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D4F0DD-3B11-48DB-91EE-76D16DE1A5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5159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048248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8974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9730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223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0623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3221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5874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5793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3592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3874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4106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125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29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- 2019-10-03 20:20:17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78 -  أبو طلال إلى عصابات خطف الأولاد: إليكم موعد خروج طلال من المدرسة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76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- 2019-09-29 22:05:35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29-09-2019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24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- 2019-10-01 21:53:43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الحريري والـ ١٦ مليون دولار: قضية قديمة أُعيد إحياؤها في توقيت دقيق.. ما سر التوقيت؟ - حليمة طبيعة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89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- 2019-10-04 20:23:00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79 - أبو طلال وأهمية الشريحة في الباسبور اللبناني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286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443BD-093A-47A2-A8B3-7D204EB4B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31191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A53DF-0641-49D8-9875-7D4C495DD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834D5-977B-49FC-AB29-91B706435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7472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36628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5268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573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2010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0520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5954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5549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4374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3404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72758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5438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1461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09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- 2019-09-30 21:59:32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30-09-2019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67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- 2019-10-02 19:59:57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02-10-2019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0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- 2019-10-04 16:57:50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أحلام تهدد زوجها مبارك الهاجري بسبب كيم كارديشيان!!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75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- 2019-09-29 17:34:25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مباشر صرخة وجع اللبنانيين في التحركات الاحتجاجية الشعبية في بيروت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882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F541B-21B2-43D9-B60F-B95502514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228957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900B8-DAAA-455A-B4AA-958CDF5EB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66264A-A1AD-4461-8081-D9EB5B2EB7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517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43667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757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434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0930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3836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7291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4199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4356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243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2041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3695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552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98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94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8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30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64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41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40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36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14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566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1A1E6-2CF5-4395-9614-33ED8E610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169704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D3AE0-F20B-4187-9CDF-0512C6613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6ABBA8-404B-44E9-AF4F-F73284F2F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011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6956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573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5945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2028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6503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6725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6617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453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8622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863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891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5603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784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31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28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2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61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3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14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130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08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Palestinian Territory, occupied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189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EF926-72E4-40F6-B4C9-6F402B332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19673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DF928-3DFC-40DC-BEB5-B05FBE7EF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A711BF-4E75-4165-8735-4B0985B79E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1759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79120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697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106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0065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7719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3002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8851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2547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481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4632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1001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999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42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73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461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4ED83-3C16-42DE-B7B9-AD9619DF2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18248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8EDBC-9004-4669-B46C-57D5E62F9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D270A-A936-4B1B-876F-F85F59968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047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1409658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651526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683876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71696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6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7936595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45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33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3992702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25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6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3869351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97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43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83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67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727542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948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4888B-1816-4DE1-A5D7-E3929DC09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755301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64408-8832-4C98-ADCB-0547BBAF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E4C5C-8294-4D93-9803-408D7604DA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8198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80397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099099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470520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3573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41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32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19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6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76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78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2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5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47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63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21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1C68E-E036-4507-BF41-19A30D047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724919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B66ED-30EC-46B4-8C45-5202524B2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1B577-434F-4ECD-8385-213C38CDF2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0437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35084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6398659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048664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75458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3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95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40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21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59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082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C118D-A59B-45B9-84E9-F3B5C2423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430577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67DA5-C88C-4657-8370-34AEFF34A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C3AED4-31B3-4046-8969-A3AC2E24A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8336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085238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9777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155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544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5054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8812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2378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9720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359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- 2019-06-25 16:50:02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4.3524590163934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67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- 2016-10-18 20:17:44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كتير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4.4608695652174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44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- 2019-09-18 13:18:27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2.0641975308642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22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- 2019-09-18 16:43:56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عروض ازياء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1.0965189873418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32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مقدمة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3.3227513227513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159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- 2019-07-08 16:48:36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1.6987951807229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10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- 2013-09-25 11:17:03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الأخبار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92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- 2014-07-18 09:27:23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الطقس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6.8730158730159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7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- 2016-06-01 21:43:36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464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2B4E4-AF78-4C59-81B0-17DC5AF76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316223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72EDD-3088-492F-BE59-71CCD82D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AD4525-B3E2-47EB-B70B-FDEB3347E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506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92300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5568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773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5061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9384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096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701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69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64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- 2014-06-15 15:25:19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اخبار الظهيرة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30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99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- 2010-06-10 20:33:49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الأسبوع في ساعة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38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- 2011-11-30 18:36:36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الحدث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10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- 2013-10-21 11:56:11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غفران مع مريم نور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2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- 2013-10-01 15:30:46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ولا أطيب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23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- 2014-10-08 22:52:46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 تشفير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2.5671641791045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7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- 2013-09-17 10:49:37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شي أن أن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4.4054054054054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4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- 2014-06-04 00:45:39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النشرة الليلية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189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ED482-3D3C-4E59-94F1-CBC4A2D5E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750314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ADF0F-9DC4-4826-8D50-E29DAA922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AFA607-5006-4C95-BB80-3B4088CEE1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0061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45191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2521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754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948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6982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9346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128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91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76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- 2013-10-10 11:49:03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إربت تنحل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9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- 2013-09-30 14:52:19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غنيلي ت غنيلك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02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E4451-6EAB-4E8C-8526-DF864FE13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679227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A4F58-7815-4A4B-A0D1-1687256A9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Youtube Channels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51B026-A139-415F-BD85-82BDEEEA3B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654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97051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229474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2770093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48516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043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3734745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16285987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9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7280940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43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37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71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38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77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55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719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25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80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D425E-80DC-4078-B22A-23C7E2F77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190422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EE788-B734-47EB-B5EC-EE0F33F2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Youtube Channels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7FFF35-0C75-457C-BFAD-A8C381C4D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440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482057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7694916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176056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03701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71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19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17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46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68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645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89562-F844-4AD7-A9B9-7F92E8CE4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961935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3E5C2-2EAE-4044-BC90-8226E111E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8721D-DA00-407F-9147-977B8C4511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842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734216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8229137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952018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71632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00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72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5635520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56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3714546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33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99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51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60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76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64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74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69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4D251-A5EA-402A-A329-7488F272E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894566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A53D1-D5A7-4AA7-AC4C-E27C34DE2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9CBE7F-5A9F-48AC-B9E8-A356239A4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419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50671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20651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360489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13027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36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53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67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22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8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14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58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67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87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300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3BA92-7860-45CE-91EC-FBB31D43C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507332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2E02D-2474-402A-8F4C-02CD4E66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B9DC4-CA2C-4C62-89A4-994D5F06B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186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812811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252967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3275457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79499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1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16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03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2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455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83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76647-5E31-42C3-840C-1B8AC4CA4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192127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FC27-C946-4325-88A6-A30A14EE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Youtube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D36278-6597-499C-8BF0-8DE4E44A5B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2117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27202-E293-41ED-A5CA-5AA300EF8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D0CAA-C264-4024-A4CF-13E669569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597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C7CE0-5310-41D0-9391-1C27BA325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39A51-B88E-4521-8F18-823B70A6F8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700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89828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805666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670113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54481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39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7936595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4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98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3992702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07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26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3869351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04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51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26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2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3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727542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511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98426-3B65-4AC2-B26D-99F1F2DBE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567250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80D6D-0620-4266-AED8-6E0429950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FF3CA8-A797-4F6E-B2AC-EFF530F2E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230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887372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977330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786770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39469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76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1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3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19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47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92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655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18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08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85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786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DF32A-9244-4D84-84B7-5CA60C6141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439143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48F38-F602-49E0-81CD-7E1A88356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320DB5-1493-48C8-9AE5-CDC35A1573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6542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462649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526986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798072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3301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72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9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78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44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35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407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1A6E6-2F2C-4DB4-9372-E0A42CC97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023130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E9886-9A5C-4044-9F63-A7510B18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13635-34CB-46A5-BD10-5142328E87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72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06477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8964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799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6676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3932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1516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5152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9416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9704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89688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824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9984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6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- 2019-09-28 15:49:11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حفل زفاف النائب طوني سليمان فرنجية من لين زيدان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45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- 2019-09-29 11:35:35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تفاصيل ما حصل مع الحارس الشخصي للملك السعودي عبدالله الفغم....وأحلام تنعيه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265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- 2019-09-24 21:02:44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من السعودية - شيرين عبد الوهاب تبكي وتقبل يد زوجها.. نكشف سبب بكائها!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295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- 2019-09-27 18:58:31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ما لا تعرفونه عن طليق نادين نجيم هادي أسمر... لاعب بوكر محترف ويكبرها ب 16 عاماً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885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7FD20-C9DB-4096-A580-80FFCEA4B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601261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BFF50-59BD-4155-827A-DDD799AF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7AD85-12C4-4841-A4BB-7443EB49E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2351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53129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8541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061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7796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3920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8419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4578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6848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4667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2723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7288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9042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744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- 2019-09-29 20:33:21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تقاضى الفنانون أجرًا في زفاف النائب طوني فرنجية .. بالدولار ام بالليرة اللبنانية؟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- 2019-09-25 19:53:07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أول رد من حلا الترك على والدتها منى السابر بعد هجومها عليها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89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 - 2018-02-23 23:34:23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قدح و جم -  شحادة ومشارطة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07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- 2019-09-28 21:11:50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طوني فرنجية إلى القفص الذهبي... عرس شعبي لابن البيك في إهدن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24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F5D34-CA0E-4996-8F22-E0EA74431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6731947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B1AFA-9EA2-4F42-80A2-6BC9C1B71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F8A361-2DAC-4605-9C74-347FD8F36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4882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5987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3064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4382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2073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3901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4560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3492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8050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0748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9677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5948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9016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44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- 2019-10-02 15:48:16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انتفاخ وجه اسيل عمران يثير الجدل...وبكاء مع تامر حسني!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2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- 2019-09-30 18:09:59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نائبان أعزبان يتحدثان عن عرسهما وماذا قال شامل روكز عن الزواج وضحك؟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89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- 2019-09-25 18:15:17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تعرضت صفاء سلطان للتحرش هكذا علّقت على زواجها السري أزمة نسرين طافش و ديمة الجندي وصورة جيني أسبر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43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- 2016-02-10 23:18:41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اربت تنحل: خيانة زوجية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97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- 2013-10-26 22:50:27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عتابا نهود بني-علي حسين حسن وعمار الديك-غنيلي تغنيلك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930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4D251-8B0F-4F26-91F8-3E9A87D6B2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2593754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85F45-C3BA-4F08-AC8F-487833E04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57224-03E8-42E9-8EAA-BF0AA286EE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0223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88171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7825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6875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7186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5382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7812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7211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3021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4666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09847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0497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0513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05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- 2014-11-17 14:27:46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وائل كفوري يبكي مباشرةً على الهواء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4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- 2019-09-30 13:07:00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فضة وكريستال على فستان زفاف زوجة النائب طوني فرنجية! شاهدوا جمالها وتفاصيل اطلالتها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25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- 2016-12-28 23:23:35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 تشفير -  حلقة هيفا ماجيك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35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- 2019-10-01 15:48:36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هي عارضة الأزياء التي ارتبط اسمها برئيس الحكومة سعد الحريري؟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01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- 2017-01-15 00:52:37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Ring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حرب النجوم - حلقة بريجيت ياغي و حسام جنيد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408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0BC29-427A-44EC-B18A-BBE318F11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782199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5C8EF-0202-4C35-9AE8-AB79723C2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09103-8720-4415-90A9-9781E5DEF1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9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64529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1649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682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1974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1068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4407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610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704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8019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7664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0517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3844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62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- 2013-10-05 21:39:25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ميجانا-علي الديك و رويدا عطية-غنيلي تغنيلك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74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- 2019-09-24 12:58:27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أحلام تضع بلوك لراغب علامة بسبب شاب 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02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- 2011-02-21 20:38:50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شخصية اليوم - ليلى طرابلسي -كريستين حبيب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72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- 2019-09-29 13:01:36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فارس كرم في حفل زفاف النائب طوني فرنجية يقدم أغنية خاصة ب تيار المردة لعيونك يا سليمان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114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3C4CF-2E7E-4981-93A3-3E9912AD5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2456919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D4B2B-9E37-436E-A3D1-29619E13D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D0A61-24F0-48B0-B3F0-57C4D9015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9580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202135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3138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8234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67848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8350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3844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9384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3836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3092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7968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7886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3243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07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- 2019-09-28 18:32:58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مباشر الفنان ملحم زين يغني في حفل زفاف النائب طوني فرنجية وعروسه لين زيدان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866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- 2019-09-27 21:01:23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أبو الغيط يتحرش بالوفد السوري في نيويورك: والله شتقنالكن..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01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- 2014-02-07 12:30:45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يسرى محنوش - موال البارحة بالحلم - بعدنا مع رابعة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761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74098-F1F8-4789-9B6B-46968DFBC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159215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3073</Words>
  <Application>Microsoft Office PowerPoint</Application>
  <PresentationFormat>On-screen Show (4:3)</PresentationFormat>
  <Paragraphs>1700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Report Sept 29 Till Oct 8</vt:lpstr>
      <vt:lpstr>Subscribers | Youtube Channels</vt:lpstr>
      <vt:lpstr>Channels Analysis | Youtube Channels</vt:lpstr>
      <vt:lpstr>Channels Videos Views | Youtube Channels</vt:lpstr>
      <vt:lpstr>Top Performing Videos | Youtube Channels - 1 of 5</vt:lpstr>
      <vt:lpstr>Top Performing Videos | Youtube Channels - 2 of 5</vt:lpstr>
      <vt:lpstr>Top Performing Videos | Youtube Channels - 3 of 5</vt:lpstr>
      <vt:lpstr>Top Performing Videos | Youtube Channels - 4 of 5</vt:lpstr>
      <vt:lpstr>Top Performing Videos | Youtube Channels - 5 of 5</vt:lpstr>
      <vt:lpstr>Country Report by Channel | Youtube Channels - 1 of 3</vt:lpstr>
      <vt:lpstr>Country Report by Channel | Youtube Channels - 2 of 3</vt:lpstr>
      <vt:lpstr>Country Report by Channel | Youtube Channels - 3 of 3</vt:lpstr>
      <vt:lpstr>Traffic Sources by Channel | Youtube Channels - 1 of 3</vt:lpstr>
      <vt:lpstr>Traffic Sources by Channel | Youtube Channels - 2 of 3</vt:lpstr>
      <vt:lpstr>Traffic Sources by Channel | Youtube Channels - 3 of 3</vt:lpstr>
      <vt:lpstr>Playlists | Youtube Channels - 1 of 3</vt:lpstr>
      <vt:lpstr>Playlists | Youtube Channels - 2 of 3</vt:lpstr>
      <vt:lpstr>Playlists | Youtube Channels - 3 of 3</vt:lpstr>
      <vt:lpstr>Playback Locations by Channel | Youtube Channels - 1 of 2</vt:lpstr>
      <vt:lpstr>Playback Locations by Channel | Youtube Channels - 2 of 2</vt:lpstr>
      <vt:lpstr>Devices by Channel | Youtube Channels - 1 of 3</vt:lpstr>
      <vt:lpstr>Devices by Channel | Youtube Channels - 2 of 3</vt:lpstr>
      <vt:lpstr>Devices by Channel | Youtube Channels - 3 of 3</vt:lpstr>
      <vt:lpstr>Youtube Private Video Views | Youtube Channels</vt:lpstr>
      <vt:lpstr>Youtube Private Traffic Sources by Channel | Youtube Channels - 1 of 3</vt:lpstr>
      <vt:lpstr>Youtube Private Traffic Sources by Channel | Youtube Channels - 2 of 3</vt:lpstr>
      <vt:lpstr>Youtube Private Traffic Sources by Channel | Youtube Channels - 3 of 3</vt:lpstr>
      <vt:lpstr>Youtube Private Top Videos Table | Youtube Channels - 1 of 6</vt:lpstr>
      <vt:lpstr>Youtube Private Top Videos Table | Youtube Channels - 2 of 6</vt:lpstr>
      <vt:lpstr>Youtube Private Top Videos Table | Youtube Channels - 3 of 6</vt:lpstr>
      <vt:lpstr>Youtube Private Top Videos Table | Youtube Channels - 4 of 6</vt:lpstr>
      <vt:lpstr>Youtube Private Top Videos Table | Youtube Channels - 5 of 6</vt:lpstr>
      <vt:lpstr>Youtube Private Top Videos Table | Youtube Channels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Sept 29 Till Oct 8</dc:title>
  <dc:creator>Frederik Peiniger</dc:creator>
  <cp:lastModifiedBy>Frederik Peiniger</cp:lastModifiedBy>
  <cp:revision>1</cp:revision>
  <dcterms:created xsi:type="dcterms:W3CDTF">2019-10-08T12:59:56Z</dcterms:created>
  <dcterms:modified xsi:type="dcterms:W3CDTF">2019-10-08T13:07:21Z</dcterms:modified>
</cp:coreProperties>
</file>