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0" r:id="rId13"/>
    <p:sldId id="271" r:id="rId14"/>
    <p:sldId id="272" r:id="rId15"/>
    <p:sldId id="274" r:id="rId16"/>
    <p:sldId id="275" r:id="rId17"/>
    <p:sldId id="276" r:id="rId18"/>
    <p:sldId id="278" r:id="rId19"/>
    <p:sldId id="279" r:id="rId20"/>
    <p:sldId id="281" r:id="rId21"/>
    <p:sldId id="282" r:id="rId22"/>
    <p:sldId id="283" r:id="rId23"/>
    <p:sldId id="284" r:id="rId24"/>
    <p:sldId id="286" r:id="rId25"/>
    <p:sldId id="287" r:id="rId26"/>
    <p:sldId id="288" r:id="rId27"/>
    <p:sldId id="290" r:id="rId28"/>
    <p:sldId id="291" r:id="rId29"/>
    <p:sldId id="292" r:id="rId30"/>
    <p:sldId id="293" r:id="rId31"/>
    <p:sldId id="294" r:id="rId32"/>
    <p:sldId id="295" r:id="rId33"/>
    <p:sldId id="296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178973</c:v>
                </c:pt>
                <c:pt idx="1">
                  <c:v>181975</c:v>
                </c:pt>
                <c:pt idx="2">
                  <c:v>180277</c:v>
                </c:pt>
                <c:pt idx="3">
                  <c:v>171676</c:v>
                </c:pt>
                <c:pt idx="4">
                  <c:v>176824</c:v>
                </c:pt>
                <c:pt idx="5">
                  <c:v>182708</c:v>
                </c:pt>
                <c:pt idx="6">
                  <c:v>182443</c:v>
                </c:pt>
                <c:pt idx="7">
                  <c:v>180453</c:v>
                </c:pt>
                <c:pt idx="8">
                  <c:v>177263</c:v>
                </c:pt>
                <c:pt idx="9">
                  <c:v>184236</c:v>
                </c:pt>
                <c:pt idx="10">
                  <c:v>175986</c:v>
                </c:pt>
                <c:pt idx="11">
                  <c:v>171277</c:v>
                </c:pt>
                <c:pt idx="12">
                  <c:v>162815</c:v>
                </c:pt>
                <c:pt idx="13">
                  <c:v>174470</c:v>
                </c:pt>
                <c:pt idx="14">
                  <c:v>172499</c:v>
                </c:pt>
                <c:pt idx="15">
                  <c:v>169619</c:v>
                </c:pt>
                <c:pt idx="16">
                  <c:v>141191</c:v>
                </c:pt>
                <c:pt idx="17">
                  <c:v>14503</c:v>
                </c:pt>
                <c:pt idx="18">
                  <c:v>90202</c:v>
                </c:pt>
                <c:pt idx="19">
                  <c:v>121470</c:v>
                </c:pt>
                <c:pt idx="20">
                  <c:v>130131</c:v>
                </c:pt>
                <c:pt idx="21">
                  <c:v>130171</c:v>
                </c:pt>
                <c:pt idx="22">
                  <c:v>131666</c:v>
                </c:pt>
                <c:pt idx="23">
                  <c:v>150654</c:v>
                </c:pt>
                <c:pt idx="24">
                  <c:v>196281</c:v>
                </c:pt>
                <c:pt idx="25">
                  <c:v>174090</c:v>
                </c:pt>
                <c:pt idx="26">
                  <c:v>201449</c:v>
                </c:pt>
                <c:pt idx="27">
                  <c:v>227978</c:v>
                </c:pt>
                <c:pt idx="28">
                  <c:v>444387</c:v>
                </c:pt>
                <c:pt idx="29">
                  <c:v>384047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AB-452D-9791-4F82C9DA7B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235767</c:v>
                </c:pt>
                <c:pt idx="1">
                  <c:v>237165</c:v>
                </c:pt>
                <c:pt idx="2">
                  <c:v>225023</c:v>
                </c:pt>
                <c:pt idx="3">
                  <c:v>217778</c:v>
                </c:pt>
                <c:pt idx="4">
                  <c:v>200546</c:v>
                </c:pt>
                <c:pt idx="5">
                  <c:v>197054</c:v>
                </c:pt>
                <c:pt idx="6">
                  <c:v>207480</c:v>
                </c:pt>
                <c:pt idx="7">
                  <c:v>222687</c:v>
                </c:pt>
                <c:pt idx="8">
                  <c:v>234791</c:v>
                </c:pt>
                <c:pt idx="9">
                  <c:v>251721</c:v>
                </c:pt>
                <c:pt idx="10">
                  <c:v>241041</c:v>
                </c:pt>
                <c:pt idx="11">
                  <c:v>245889</c:v>
                </c:pt>
                <c:pt idx="12">
                  <c:v>269750</c:v>
                </c:pt>
                <c:pt idx="13">
                  <c:v>278404</c:v>
                </c:pt>
                <c:pt idx="14">
                  <c:v>305945</c:v>
                </c:pt>
                <c:pt idx="15">
                  <c:v>296618</c:v>
                </c:pt>
                <c:pt idx="16">
                  <c:v>306583</c:v>
                </c:pt>
                <c:pt idx="17">
                  <c:v>305731</c:v>
                </c:pt>
                <c:pt idx="18">
                  <c:v>311154</c:v>
                </c:pt>
                <c:pt idx="19">
                  <c:v>306241</c:v>
                </c:pt>
                <c:pt idx="20">
                  <c:v>315134</c:v>
                </c:pt>
                <c:pt idx="21">
                  <c:v>337691</c:v>
                </c:pt>
                <c:pt idx="22">
                  <c:v>315335</c:v>
                </c:pt>
                <c:pt idx="23">
                  <c:v>277862</c:v>
                </c:pt>
                <c:pt idx="24">
                  <c:v>254724</c:v>
                </c:pt>
                <c:pt idx="25">
                  <c:v>249560</c:v>
                </c:pt>
                <c:pt idx="26">
                  <c:v>255815</c:v>
                </c:pt>
                <c:pt idx="27">
                  <c:v>271447</c:v>
                </c:pt>
                <c:pt idx="28">
                  <c:v>287171</c:v>
                </c:pt>
                <c:pt idx="29">
                  <c:v>268067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AB-452D-9791-4F82C9DA7B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113565</c:v>
                </c:pt>
                <c:pt idx="1">
                  <c:v>86391</c:v>
                </c:pt>
                <c:pt idx="2">
                  <c:v>165739</c:v>
                </c:pt>
                <c:pt idx="3">
                  <c:v>175462</c:v>
                </c:pt>
                <c:pt idx="4">
                  <c:v>102917</c:v>
                </c:pt>
                <c:pt idx="5">
                  <c:v>89290</c:v>
                </c:pt>
                <c:pt idx="6">
                  <c:v>85327</c:v>
                </c:pt>
                <c:pt idx="7">
                  <c:v>83770</c:v>
                </c:pt>
                <c:pt idx="8">
                  <c:v>69581</c:v>
                </c:pt>
                <c:pt idx="9">
                  <c:v>62362</c:v>
                </c:pt>
                <c:pt idx="10">
                  <c:v>64479</c:v>
                </c:pt>
                <c:pt idx="11">
                  <c:v>65222</c:v>
                </c:pt>
                <c:pt idx="12">
                  <c:v>66245</c:v>
                </c:pt>
                <c:pt idx="13">
                  <c:v>68384</c:v>
                </c:pt>
                <c:pt idx="14">
                  <c:v>68741</c:v>
                </c:pt>
                <c:pt idx="15">
                  <c:v>75029</c:v>
                </c:pt>
                <c:pt idx="16">
                  <c:v>76599</c:v>
                </c:pt>
                <c:pt idx="17">
                  <c:v>78286</c:v>
                </c:pt>
                <c:pt idx="18">
                  <c:v>74498</c:v>
                </c:pt>
                <c:pt idx="19">
                  <c:v>73917</c:v>
                </c:pt>
                <c:pt idx="20">
                  <c:v>59890</c:v>
                </c:pt>
                <c:pt idx="21">
                  <c:v>57140</c:v>
                </c:pt>
                <c:pt idx="22">
                  <c:v>57092</c:v>
                </c:pt>
                <c:pt idx="23">
                  <c:v>58829</c:v>
                </c:pt>
                <c:pt idx="24">
                  <c:v>59215</c:v>
                </c:pt>
                <c:pt idx="25">
                  <c:v>68010</c:v>
                </c:pt>
                <c:pt idx="26">
                  <c:v>63220</c:v>
                </c:pt>
                <c:pt idx="27">
                  <c:v>58538</c:v>
                </c:pt>
                <c:pt idx="28">
                  <c:v>59329</c:v>
                </c:pt>
                <c:pt idx="29">
                  <c:v>49562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AB-452D-9791-4F82C9DA7B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12540</c:v>
                </c:pt>
                <c:pt idx="1">
                  <c:v>11480</c:v>
                </c:pt>
                <c:pt idx="2">
                  <c:v>12764</c:v>
                </c:pt>
                <c:pt idx="3">
                  <c:v>13511</c:v>
                </c:pt>
                <c:pt idx="4">
                  <c:v>12992</c:v>
                </c:pt>
                <c:pt idx="5">
                  <c:v>14764</c:v>
                </c:pt>
                <c:pt idx="6">
                  <c:v>15415</c:v>
                </c:pt>
                <c:pt idx="7">
                  <c:v>15279</c:v>
                </c:pt>
                <c:pt idx="8">
                  <c:v>13918</c:v>
                </c:pt>
                <c:pt idx="9">
                  <c:v>13547</c:v>
                </c:pt>
                <c:pt idx="10">
                  <c:v>14291</c:v>
                </c:pt>
                <c:pt idx="11">
                  <c:v>14393</c:v>
                </c:pt>
                <c:pt idx="12">
                  <c:v>13725</c:v>
                </c:pt>
                <c:pt idx="13">
                  <c:v>14798</c:v>
                </c:pt>
                <c:pt idx="14">
                  <c:v>13880</c:v>
                </c:pt>
                <c:pt idx="15">
                  <c:v>13431</c:v>
                </c:pt>
                <c:pt idx="16">
                  <c:v>13916</c:v>
                </c:pt>
                <c:pt idx="17">
                  <c:v>13581</c:v>
                </c:pt>
                <c:pt idx="18">
                  <c:v>12588</c:v>
                </c:pt>
                <c:pt idx="19">
                  <c:v>13955</c:v>
                </c:pt>
                <c:pt idx="20">
                  <c:v>13466</c:v>
                </c:pt>
                <c:pt idx="21">
                  <c:v>13435</c:v>
                </c:pt>
                <c:pt idx="22">
                  <c:v>13403</c:v>
                </c:pt>
                <c:pt idx="23">
                  <c:v>13256</c:v>
                </c:pt>
                <c:pt idx="24">
                  <c:v>108158</c:v>
                </c:pt>
                <c:pt idx="25">
                  <c:v>217265</c:v>
                </c:pt>
                <c:pt idx="26">
                  <c:v>52671</c:v>
                </c:pt>
                <c:pt idx="27">
                  <c:v>41331</c:v>
                </c:pt>
                <c:pt idx="28">
                  <c:v>61271</c:v>
                </c:pt>
                <c:pt idx="29">
                  <c:v>83249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AB-452D-9791-4F82C9DA7B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468008</c:v>
                </c:pt>
                <c:pt idx="1">
                  <c:v>511943</c:v>
                </c:pt>
                <c:pt idx="2">
                  <c:v>516330</c:v>
                </c:pt>
                <c:pt idx="3">
                  <c:v>502036</c:v>
                </c:pt>
                <c:pt idx="4">
                  <c:v>508696</c:v>
                </c:pt>
                <c:pt idx="5">
                  <c:v>523645</c:v>
                </c:pt>
                <c:pt idx="6">
                  <c:v>520952</c:v>
                </c:pt>
                <c:pt idx="7">
                  <c:v>492240</c:v>
                </c:pt>
                <c:pt idx="8">
                  <c:v>480698</c:v>
                </c:pt>
                <c:pt idx="9">
                  <c:v>512011</c:v>
                </c:pt>
                <c:pt idx="10">
                  <c:v>508645</c:v>
                </c:pt>
                <c:pt idx="11">
                  <c:v>524710</c:v>
                </c:pt>
                <c:pt idx="12">
                  <c:v>573631</c:v>
                </c:pt>
                <c:pt idx="13">
                  <c:v>624843</c:v>
                </c:pt>
                <c:pt idx="14">
                  <c:v>683434</c:v>
                </c:pt>
                <c:pt idx="15">
                  <c:v>617708</c:v>
                </c:pt>
                <c:pt idx="16">
                  <c:v>647890</c:v>
                </c:pt>
                <c:pt idx="17">
                  <c:v>727539</c:v>
                </c:pt>
                <c:pt idx="18">
                  <c:v>719165</c:v>
                </c:pt>
                <c:pt idx="19">
                  <c:v>698093</c:v>
                </c:pt>
                <c:pt idx="20">
                  <c:v>630652</c:v>
                </c:pt>
                <c:pt idx="21">
                  <c:v>594367</c:v>
                </c:pt>
                <c:pt idx="22">
                  <c:v>593315</c:v>
                </c:pt>
                <c:pt idx="23">
                  <c:v>592602</c:v>
                </c:pt>
                <c:pt idx="24">
                  <c:v>578250</c:v>
                </c:pt>
                <c:pt idx="25">
                  <c:v>591119</c:v>
                </c:pt>
                <c:pt idx="26">
                  <c:v>608688</c:v>
                </c:pt>
                <c:pt idx="27">
                  <c:v>602769</c:v>
                </c:pt>
                <c:pt idx="28">
                  <c:v>595584</c:v>
                </c:pt>
                <c:pt idx="29">
                  <c:v>579106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AB-452D-9791-4F82C9DA7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752384"/>
        <c:axId val="312752712"/>
      </c:barChart>
      <c:dateAx>
        <c:axId val="31275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52712"/>
        <c:crosses val="autoZero"/>
        <c:auto val="1"/>
        <c:lblOffset val="100"/>
        <c:baseTimeUnit val="days"/>
      </c:dateAx>
      <c:valAx>
        <c:axId val="31275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5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444387</c:v>
                </c:pt>
                <c:pt idx="1">
                  <c:v>384047</c:v>
                </c:pt>
                <c:pt idx="2">
                  <c:v>270192</c:v>
                </c:pt>
                <c:pt idx="3">
                  <c:v>256576</c:v>
                </c:pt>
                <c:pt idx="4">
                  <c:v>250694</c:v>
                </c:pt>
                <c:pt idx="5">
                  <c:v>256841</c:v>
                </c:pt>
                <c:pt idx="6">
                  <c:v>299871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3-437D-B4B1-2B2862387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287171</c:v>
                </c:pt>
                <c:pt idx="1">
                  <c:v>268067</c:v>
                </c:pt>
                <c:pt idx="2">
                  <c:v>248123</c:v>
                </c:pt>
                <c:pt idx="3">
                  <c:v>234015</c:v>
                </c:pt>
                <c:pt idx="4">
                  <c:v>200378</c:v>
                </c:pt>
                <c:pt idx="5">
                  <c:v>225907</c:v>
                </c:pt>
                <c:pt idx="6">
                  <c:v>251100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F3-437D-B4B1-2B2862387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59329</c:v>
                </c:pt>
                <c:pt idx="1">
                  <c:v>49562</c:v>
                </c:pt>
                <c:pt idx="2">
                  <c:v>51271</c:v>
                </c:pt>
                <c:pt idx="3">
                  <c:v>48447</c:v>
                </c:pt>
                <c:pt idx="4">
                  <c:v>49595</c:v>
                </c:pt>
                <c:pt idx="5">
                  <c:v>53100</c:v>
                </c:pt>
                <c:pt idx="6">
                  <c:v>58037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F3-437D-B4B1-2B2862387B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61271</c:v>
                </c:pt>
                <c:pt idx="1">
                  <c:v>83249</c:v>
                </c:pt>
                <c:pt idx="2">
                  <c:v>74667</c:v>
                </c:pt>
                <c:pt idx="3">
                  <c:v>67139</c:v>
                </c:pt>
                <c:pt idx="4">
                  <c:v>53489</c:v>
                </c:pt>
                <c:pt idx="5">
                  <c:v>42900</c:v>
                </c:pt>
                <c:pt idx="6">
                  <c:v>44862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F3-437D-B4B1-2B2862387B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43737</c:v>
                </c:pt>
                <c:pt idx="1">
                  <c:v>43738</c:v>
                </c:pt>
                <c:pt idx="2">
                  <c:v>43739</c:v>
                </c:pt>
                <c:pt idx="3">
                  <c:v>43740</c:v>
                </c:pt>
                <c:pt idx="4">
                  <c:v>43741</c:v>
                </c:pt>
                <c:pt idx="5">
                  <c:v>43742</c:v>
                </c:pt>
                <c:pt idx="6">
                  <c:v>43743</c:v>
                </c:pt>
                <c:pt idx="7">
                  <c:v>43744</c:v>
                </c:pt>
                <c:pt idx="8">
                  <c:v>43745</c:v>
                </c:pt>
                <c:pt idx="9">
                  <c:v>43746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595584</c:v>
                </c:pt>
                <c:pt idx="1">
                  <c:v>579106</c:v>
                </c:pt>
                <c:pt idx="2">
                  <c:v>542480</c:v>
                </c:pt>
                <c:pt idx="3">
                  <c:v>509833</c:v>
                </c:pt>
                <c:pt idx="4">
                  <c:v>513178</c:v>
                </c:pt>
                <c:pt idx="5">
                  <c:v>514679</c:v>
                </c:pt>
                <c:pt idx="6">
                  <c:v>496121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FF3-437D-B4B1-2B2862387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654720"/>
        <c:axId val="504673088"/>
      </c:lineChart>
      <c:dateAx>
        <c:axId val="504654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73088"/>
        <c:crosses val="autoZero"/>
        <c:auto val="1"/>
        <c:lblOffset val="100"/>
        <c:baseTimeUnit val="days"/>
      </c:dateAx>
      <c:valAx>
        <c:axId val="50467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5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906E-B8AB-461A-805D-58CC8CE732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40CD0-5EEE-4140-BF67-ACA1CC531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303115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56A70-90B6-4C48-8361-90BB80DDD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Analysis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ADA4A-45D8-43C1-BA6F-642932B5A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261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3021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070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94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81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982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906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493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483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679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1394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7230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2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23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8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44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2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967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22A29-605E-414C-9EF0-FB0037826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97173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199B-2AE9-4BF8-B56E-B714F6243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Videos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4F6630-EA82-46CE-81B8-3B3FFE7D2A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764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4CCDC-9BE4-4AB6-8F3C-0D7C48E6C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3A91E-D071-43C4-88D8-3B9C5B0DB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51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AA649-B2CE-42EB-9473-FE41E531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06250-93D2-4D55-8318-6509DE464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78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53554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07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090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9701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625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752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504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0614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8317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0680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155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49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54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52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1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- 2019-09-29 11:35:35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ما حصل مع الحارس الشخصي للملك السعودي عبدالله الفغم....وأحلام تنعيه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3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- 2019-09-28 15:49:11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زفاف النائب طوني سليمان فرنجية من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41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7115E-3594-444A-ACF6-48063B72E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49523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440ED-ABDA-4C84-8983-5A7413FB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1E792-3592-4D38-9102-C43D2FDAD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385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02572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313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2680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617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4213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791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2170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2503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8879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7452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9813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808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58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19:06:55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معركة شتائم وكلمات نابية بين قمر و أنجي خوري تساندها ميريم طي و إيلي باسيل يدخل على الخط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88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- 2019-09-27 18:58:31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ما لا تعرفونه عن طليق نادين نجيم هادي أسمر... لاعب بوكر محترف ويكبرها ب 16 عاماً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6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- 2019-09-25 19:53:07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أول رد من حلا الترك على والدتها منى السابر بعد هجومها عليها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4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- 2019-09-22 20:00:05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إطلالات السيدة الاولى أسماء الاسد وتغلبها على مرض السرطان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05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249B2-86F1-48F9-AB11-626B57BCD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45407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0B01B-3F37-4C32-B78D-55026B2C1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B419B-DE17-41BC-96AF-7907B15DF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270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79050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8946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2666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553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8977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037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210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822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5234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7738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1141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445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22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- 2019-09-28 21:11:50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طوني فرنجية إلى القفص الذهبي... عرس شعبي لابن البيك في إهدن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43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21:01:23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أبو الغيط يتحرش بالوفد السوري في نيويورك: والله شتقنالكن..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5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20:33:21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تقاضى الفنانون أجرًا في زفاف النائب طوني فرنجية .. بالدولار ام بالليرة اللبنانية؟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3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21:29:41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طرقات بألوان غريبة في قطر والأمير تميم بن حمد آل ثاني يكشف السبب!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117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37C22-B1B0-421B-ADBB-31F133941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48518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B5FD-1881-4423-9C02-62BE3A68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A1637-258F-4A8F-AA46-B7569FAEC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609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76628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8244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8316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8650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3965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6227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7557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4811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3537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8174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359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0251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64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12:58:27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أحلام تضع بلوك لراغب علامة بسبب شاب 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13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- 2019-09-26 21:00:11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73 -أبو_طلال يطمئن رياض سلامة:"ما في لا ليرة ولا دولار."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94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- 2019-09-25 20:48:43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72 - ابو طلال يشرح ما جرى في مصر... ويوجه رسالة للبنانيين!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91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20:01:50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70 - بو_طلال مستغربا الهجوم على الرئيس عون.. "آخد معو الناس الضرورية جدا"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94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E1200-9399-4F2C-A0D6-2395DC218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717126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ECBF4-E082-4F81-BCC9-C53C406A1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D0CC2-D2A6-4BC0-AFBB-D08182B85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523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59578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1852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6963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7173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86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4035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342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411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838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0257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625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0839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3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- 2019-09-24 20:11:32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71 - اللبنانيون يحبّون "النصابين" بالفطرة... #أبو_طلال يقدّم الدليل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1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- 2019-09-27 20:42:18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74 - أبو طلال يشمت بترامب بعد قرار عزله!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2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- 2019-09-28 18:32:58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مباشر الفنان ملحم زين يغني في حفل زفاف النائب طوني فرنجية وعروسه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2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- 2019-09-28 20:01:37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28-09-2019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053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CDD4F-1C87-434D-8951-050630D97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707975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181D2-4A3E-4A16-97EE-76C223A5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8B075-3224-4BAA-853E-742DBA1EE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856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42370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666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45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379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98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887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170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89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063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462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31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908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4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32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36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30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1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9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5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9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924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48D2B-1576-4489-B74D-9A5D60318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985578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27AE7-E823-4A08-A62E-6F9E1EC9E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055879-2D11-4852-B73D-117E21B835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660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37161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48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790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65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11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788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87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370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166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809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735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864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7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2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7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7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9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1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6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2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57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11BF9-09F0-45C2-835C-8C6F5DCBF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73412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0FE01-D595-4D64-96C2-21D1B73D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972A2-881A-4235-B271-C75A104DA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194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7126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934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00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972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244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015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778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698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91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052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395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442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97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6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0DFF3-ABA9-4BD5-8B36-2D66D019A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687301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9B8E-5661-4CA8-AE99-FEEF2A3F4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A75E46-0122-4A62-A881-0E6AC7050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15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29456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906441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4639109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1782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4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7936595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14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0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01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51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12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14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8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92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07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27AAE-D0B8-4A1C-A830-E3D7A48DE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841492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8E814-22F5-40C5-8DEC-5636A1DBF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CC3166-51C7-4FFA-AF0C-132F68215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6144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063649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1878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839739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13488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2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39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6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8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4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6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8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20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7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59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C7F2D-A541-474F-B279-E57EEEFFD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221713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612D-98EE-41C8-A788-17CE595DE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0383E-7C2A-4A13-8724-3EFACC092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1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56193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591488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539847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79996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23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91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52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9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9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35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289E9-04FA-42E7-ACD1-9BF4E1A61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670594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55F1-4801-4043-8CAF-453E471CA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75769-6167-4B1E-84BE-713DDF2C7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09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816274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915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20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754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6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479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01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23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34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4.3524590163934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17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41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2.0641975308642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8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16:43:56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عروض ازياء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1.0965189873418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7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3.3227513227513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1.6987951807229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6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9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- 2014-07-18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6.8730158730159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2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- 2016-06-01 21:43:36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8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C2BC5-FA1F-44A0-98A2-EDE4428D2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8396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9CB5-77DB-47ED-995F-FAFAA965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B067C-3703-41DF-BACA-3580FF9EB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576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358698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2841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786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162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96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4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363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646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4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- 2014-06-15 15:25:19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اخبار الظهيرة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06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8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50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- 2011-11-30 18:36:36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21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- 2013-10-21 11:56:11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غفران مع مريم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8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- 2013-10-01 15:30:46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 أطيب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1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2.5671641791045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38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- 2013-09-17 10:49:37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شي أن أن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4.4054054054054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85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94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E4420-49F0-41C1-B7E7-E028C53B8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0961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D2AFB-A886-475A-9232-3C6AECABA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A94ED-E2CA-462C-AD13-5EFDFAF59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168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435047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51728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299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12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63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89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11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0257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48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- 2013-10-10 11:49:03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إربت تنحل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34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- 2013-09-30 14:52:19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غنيلي ت 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08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DE6E5-693A-45D5-8204-8CD462209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493851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6CF1-22CE-408B-8F8E-B470D397D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8C568-E892-4EB8-839E-1E73EA23B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82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88442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056410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410348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55852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2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16285987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42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7280940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57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1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92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6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60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7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2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96758-8FB9-437D-82FE-601C214FE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038049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ACF0-C418-405E-B13A-FE47C3FB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Youtube Channels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74D17-E4AA-415D-8C08-EB4EBD43F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27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95024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710260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865396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57962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7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1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59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96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04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8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8A710-6385-43B1-A3B5-99CD11364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299475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B270-F457-40D0-B666-0E5338B2B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151F8-FECF-44C2-B50F-16EDBD2E1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828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06885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09800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149713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06791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5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2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18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5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97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5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38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8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99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3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069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1A7CC-12FA-4314-90C2-F74462442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187672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C396-B800-48D7-80C8-B7626651C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34203-5AFF-415E-B729-D040950A5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447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771716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840549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725506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68458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3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3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64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9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81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9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2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6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4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107BA-27E5-48FC-8DFB-541411887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590878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814C-2271-4F9B-970A-3243797E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FE67D-E1A8-4177-AE65-74E7DB58A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103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941377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3305159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087711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6304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9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3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9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96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20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83874-C869-4BCA-B9CB-4362577A1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774313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CE128-D108-4503-8EB5-7D1E3055C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1634EA-C7D9-4B40-A690-C00873400F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5261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773B4-BF8B-4B71-98FD-AE3BC4865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C4442-46FE-45A2-8A5D-DDDDD033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55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F5057-2CBC-4AA3-BC3C-64FC9139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C7110-4FFE-4B2C-8A5A-5C36A5B56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74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81497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256839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024338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54842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7936595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38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40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42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4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88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9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9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3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90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43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4EC7B-5DA6-4131-9B13-059AC1E34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939724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D3AC-41B1-49C4-8307-44A517E3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15A2F-9CBC-4C8D-A232-0288F4523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441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70804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656340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609100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44539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90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41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6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24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4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1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3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4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96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13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42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C4B6F-A16F-4E88-AC2D-D5C9B0E0C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906892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367C5-33A2-4E4B-8BBF-6DDDD9791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C0712-0A51-43E5-B204-081956D7A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167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89021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00877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837082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3989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34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3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4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30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585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A660F-A002-4A3F-B4D9-681E60B92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614788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3B5F-4289-4D0E-ADF2-4AB885A3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F4074-E354-4B04-98DC-7E6E0E18D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679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2947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1302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3351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4219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0150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3651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7103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6309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4438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380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183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2191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0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- 2019-09-28 15:49:11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زفاف النائب طوني سليمان فرنجية من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84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- 2019-09-29 11:35:35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ما حصل مع الحارس الشخصي للملك السعودي عبدالله الفغم....وأحلام تنعيه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13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24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- 2019-09-27 18:58:31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ما لا تعرفونه عن طليق نادين نجيم هادي أسمر... لاعب بوكر محترف ويكبرها ب 16 عاماً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53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E62FA-C2D6-477B-9E07-3CFA6B44B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867131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ACCA0-77F5-4F51-88D5-9C53489D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78A09-E597-4A37-B82B-1365E7646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7835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5935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9109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4995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3270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5107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669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3071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4864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0833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723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66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0607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63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20:33:21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تقاضى الفنانون أجرًا في زفاف النائب طوني فرنجية .. بالدولار ام بالليرة اللبنانية؟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- 2019-09-25 19:53:07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أول رد من حلا الترك على والدتها منى السابر بعد هجومها عليها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00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- 2018-02-23 23:34:23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قدح و جم -  شحادة ومشارطة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29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- 2019-09-28 21:11:50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طوني فرنجية إلى القفص الذهبي... عرس شعبي لابن البيك في إهدن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317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EB1AE-276F-4BC6-A536-35B657965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767313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75E8-03D2-4652-9560-8424B6C14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6B6AF-7E98-473B-B6B2-82E37C1A0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772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83942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62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1186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100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9509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6015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5721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5567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451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377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0012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486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05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- 2019-10-02 15:48:16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انتفاخ وجه اسيل عمران يثير الجدل...وبكاء مع تامر حسني!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35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18:09:59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نائبان أعزبان يتحدثان عن عرسهما وماذا قال شامل روكز عن الزواج وضحك؟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45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7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- 2016-02-10 23:18:41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اربت تنحل: خيانة زوجية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7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- 2013-10-26 22:50:27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عتابا نهود بني-علي حسين حسن وعمار الديك-غنيلي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85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EE492-1D39-4C35-9E66-261048008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714311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0A901-3B93-4F98-A536-C49ABF83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E092B-DDB7-4D1E-BEFF-E2CAC28BC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4290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04911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0693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1576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57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72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1311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7497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3128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853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7412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9152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999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6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- 2014-11-17 14:27:46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وائل كفوري يبكي مباشرةً على الهواء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90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- 2019-09-30 13:07:00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فضة وكريستال على فستان زفاف زوجة النائب طوني فرنجية! شاهدوا جمالها وتفاصيل اطلالتها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00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- 2016-12-28 23:23:35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 -  حلقة هيفا ماجيك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82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15:48:36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عارضة الأزياء التي ارتبط اسمها برئيس الحكومة سعد الحريري؟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3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- 2017-01-15 00:52:37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Ring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حرب النجوم - حلقة بريجيت ياغي و حسام جنيد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86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2B270-1835-4C32-9A02-7954E081B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910507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E1CDF-0307-426A-A126-028DA92BF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65646-1476-4565-A936-3FD2FC610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345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80506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5311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354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1523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5731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9769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024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0959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1918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8159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483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1902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94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- 2013-10-05 21:39:25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ميجانا-علي الديك و رويدا عطية-غنيلي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97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12:58:27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أحلام تضع بلوك لراغب علامة بسبب شاب 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7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- 2011-02-21 20:38:50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شخصية اليوم - ليلى طرابلسي -كريستين حبيب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19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13:01:36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فارس كرم في حفل زفاف النائب طوني فرنجية يقدم أغنية خاصة ب تيار المردة لعيونك يا سليمان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98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91E32-31F1-40A7-AC6D-CDDDF5184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346165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CD3D-D035-4606-852C-C1AE51AB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B18E5-BEDC-4713-AAFD-022F12C2A3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998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51010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1774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332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5551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278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7637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999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9710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0760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6387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1678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345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82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- 2019-09-28 18:32:58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مباشر الفنان ملحم زين يغني في حفل زفاف النائب طوني فرنجية وعروسه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66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21:01:23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أبو الغيط يتحرش بالوفد السوري في نيويورك: والله شتقنالكن..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08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- 2014-02-07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يسرى محنوش - موال البارحة بالحلم - بعدنا مع 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798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B6F11-9618-4FBC-8DFC-32CBD3065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93278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97288-68E5-4085-8536-9E2C5C56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05E6C-C7B1-428E-A773-C951FE079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26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9647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202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59872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87890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7578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82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1022732052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3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610123045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1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290561998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2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87425330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0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59615356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1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0B795-003F-4652-B43D-C051FF605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08459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3065</Words>
  <Application>Microsoft Office PowerPoint</Application>
  <PresentationFormat>On-screen Show (4:3)</PresentationFormat>
  <Paragraphs>1700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Deep Insights</vt:lpstr>
      <vt:lpstr>Channels Analysis | Youtube Channels</vt:lpstr>
      <vt:lpstr>Channels Videos Views | Youtube Channels</vt:lpstr>
      <vt:lpstr>Top Performing Videos | Youtube Channels - 1 of 5</vt:lpstr>
      <vt:lpstr>Top Performing Videos | Youtube Channels - 2 of 5</vt:lpstr>
      <vt:lpstr>Top Performing Videos | Youtube Channels - 3 of 5</vt:lpstr>
      <vt:lpstr>Top Performing Videos | Youtube Channels - 4 of 5</vt:lpstr>
      <vt:lpstr>Top Performing Videos | Youtube Channels - 5 of 5</vt:lpstr>
      <vt:lpstr>Country Report by Channel | Youtube Channels - 1 of 3</vt:lpstr>
      <vt:lpstr>Country Report by Channel | Youtube Channels - 2 of 3</vt:lpstr>
      <vt:lpstr>Country Report by Channel | Youtube Channels - 3 of 3</vt:lpstr>
      <vt:lpstr>Traffic Sources by Channel | Youtube Channels - 1 of 3</vt:lpstr>
      <vt:lpstr>Traffic Sources by Channel | Youtube Channels - 2 of 3</vt:lpstr>
      <vt:lpstr>Traffic Sources by Channel | Youtube Channels - 3 of 3</vt:lpstr>
      <vt:lpstr>Playlists | Youtube Channels - 1 of 3</vt:lpstr>
      <vt:lpstr>Playlists | Youtube Channels - 2 of 3</vt:lpstr>
      <vt:lpstr>Playlists | Youtube Channels - 3 of 3</vt:lpstr>
      <vt:lpstr>Playback Locations by Channel | Youtube Channels - 1 of 2</vt:lpstr>
      <vt:lpstr>Playback Locations by Channel | Youtube Channels - 2 of 2</vt:lpstr>
      <vt:lpstr>Devices by Channel | Youtube Channels - 1 of 3</vt:lpstr>
      <vt:lpstr>Devices by Channel | Youtube Channels - 2 of 3</vt:lpstr>
      <vt:lpstr>Devices by Channel | Youtube Channels - 3 of 3</vt:lpstr>
      <vt:lpstr>Youtube Private Video Views | Youtube Channels</vt:lpstr>
      <vt:lpstr>Youtube Private Traffic Sources by Channel | Youtube Channels - 1 of 3</vt:lpstr>
      <vt:lpstr>Youtube Private Traffic Sources by Channel | Youtube Channels - 2 of 3</vt:lpstr>
      <vt:lpstr>Youtube Private Traffic Sources by Channel | Youtube Channels - 3 of 3</vt:lpstr>
      <vt:lpstr>Youtube Private Top Videos Table | Youtube Channels - 1 of 6</vt:lpstr>
      <vt:lpstr>Youtube Private Top Videos Table | Youtube Channels - 2 of 6</vt:lpstr>
      <vt:lpstr>Youtube Private Top Videos Table | Youtube Channels - 3 of 6</vt:lpstr>
      <vt:lpstr>Youtube Private Top Videos Table | Youtube Channels - 4 of 6</vt:lpstr>
      <vt:lpstr>Youtube Private Top Videos Table | Youtube Channels - 5 of 6</vt:lpstr>
      <vt:lpstr>Youtube Private Top Videos Table | Youtube Channels - 6 of 6</vt:lpstr>
      <vt:lpstr>Subscribers | Youtube Channels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2019-10-08T12:36:41Z</dcterms:created>
  <dcterms:modified xsi:type="dcterms:W3CDTF">2019-10-08T12:44:06Z</dcterms:modified>
</cp:coreProperties>
</file>