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7" r:id="rId20"/>
    <p:sldId id="279" r:id="rId21"/>
    <p:sldId id="280" r:id="rId22"/>
    <p:sldId id="281" r:id="rId23"/>
    <p:sldId id="283" r:id="rId24"/>
    <p:sldId id="284" r:id="rId25"/>
    <p:sldId id="285" r:id="rId26"/>
    <p:sldId id="287" r:id="rId27"/>
    <p:sldId id="288" r:id="rId28"/>
    <p:sldId id="290" r:id="rId29"/>
    <p:sldId id="291" r:id="rId30"/>
    <p:sldId id="292" r:id="rId31"/>
    <p:sldId id="293" r:id="rId32"/>
    <p:sldId id="294" r:id="rId33"/>
    <p:sldId id="295" r:id="rId34"/>
    <p:sldId id="297" r:id="rId35"/>
    <p:sldId id="298" r:id="rId36"/>
    <p:sldId id="299" r:id="rId37"/>
    <p:sldId id="301" r:id="rId38"/>
    <p:sldId id="302" r:id="rId39"/>
    <p:sldId id="303" r:id="rId40"/>
    <p:sldId id="304" r:id="rId41"/>
    <p:sldId id="305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178973</c:v>
                </c:pt>
                <c:pt idx="1">
                  <c:v>181975</c:v>
                </c:pt>
                <c:pt idx="2">
                  <c:v>180277</c:v>
                </c:pt>
                <c:pt idx="3">
                  <c:v>171676</c:v>
                </c:pt>
                <c:pt idx="4">
                  <c:v>176824</c:v>
                </c:pt>
                <c:pt idx="5">
                  <c:v>182708</c:v>
                </c:pt>
                <c:pt idx="6">
                  <c:v>182443</c:v>
                </c:pt>
                <c:pt idx="7">
                  <c:v>180453</c:v>
                </c:pt>
                <c:pt idx="8">
                  <c:v>177263</c:v>
                </c:pt>
                <c:pt idx="9">
                  <c:v>184236</c:v>
                </c:pt>
                <c:pt idx="10">
                  <c:v>175986</c:v>
                </c:pt>
                <c:pt idx="11">
                  <c:v>171277</c:v>
                </c:pt>
                <c:pt idx="12">
                  <c:v>162815</c:v>
                </c:pt>
                <c:pt idx="13">
                  <c:v>174470</c:v>
                </c:pt>
                <c:pt idx="14">
                  <c:v>172499</c:v>
                </c:pt>
                <c:pt idx="15">
                  <c:v>169619</c:v>
                </c:pt>
                <c:pt idx="16">
                  <c:v>141191</c:v>
                </c:pt>
                <c:pt idx="17">
                  <c:v>14503</c:v>
                </c:pt>
                <c:pt idx="18">
                  <c:v>90202</c:v>
                </c:pt>
                <c:pt idx="19">
                  <c:v>121470</c:v>
                </c:pt>
                <c:pt idx="20">
                  <c:v>130131</c:v>
                </c:pt>
                <c:pt idx="21">
                  <c:v>130171</c:v>
                </c:pt>
                <c:pt idx="22">
                  <c:v>131809</c:v>
                </c:pt>
                <c:pt idx="23">
                  <c:v>150722</c:v>
                </c:pt>
                <c:pt idx="24">
                  <c:v>196434</c:v>
                </c:pt>
                <c:pt idx="25">
                  <c:v>174276</c:v>
                </c:pt>
                <c:pt idx="26">
                  <c:v>201608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38-47E5-84F8-98F7B58D6B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235767</c:v>
                </c:pt>
                <c:pt idx="1">
                  <c:v>237165</c:v>
                </c:pt>
                <c:pt idx="2">
                  <c:v>225023</c:v>
                </c:pt>
                <c:pt idx="3">
                  <c:v>217778</c:v>
                </c:pt>
                <c:pt idx="4">
                  <c:v>200546</c:v>
                </c:pt>
                <c:pt idx="5">
                  <c:v>197054</c:v>
                </c:pt>
                <c:pt idx="6">
                  <c:v>207480</c:v>
                </c:pt>
                <c:pt idx="7">
                  <c:v>222687</c:v>
                </c:pt>
                <c:pt idx="8">
                  <c:v>234791</c:v>
                </c:pt>
                <c:pt idx="9">
                  <c:v>251721</c:v>
                </c:pt>
                <c:pt idx="10">
                  <c:v>241041</c:v>
                </c:pt>
                <c:pt idx="11">
                  <c:v>245889</c:v>
                </c:pt>
                <c:pt idx="12">
                  <c:v>269750</c:v>
                </c:pt>
                <c:pt idx="13">
                  <c:v>278404</c:v>
                </c:pt>
                <c:pt idx="14">
                  <c:v>305945</c:v>
                </c:pt>
                <c:pt idx="15">
                  <c:v>296618</c:v>
                </c:pt>
                <c:pt idx="16">
                  <c:v>306583</c:v>
                </c:pt>
                <c:pt idx="17">
                  <c:v>305731</c:v>
                </c:pt>
                <c:pt idx="18">
                  <c:v>311154</c:v>
                </c:pt>
                <c:pt idx="19">
                  <c:v>306241</c:v>
                </c:pt>
                <c:pt idx="20">
                  <c:v>315134</c:v>
                </c:pt>
                <c:pt idx="21">
                  <c:v>337691</c:v>
                </c:pt>
                <c:pt idx="22">
                  <c:v>315543</c:v>
                </c:pt>
                <c:pt idx="23">
                  <c:v>277930</c:v>
                </c:pt>
                <c:pt idx="24">
                  <c:v>254866</c:v>
                </c:pt>
                <c:pt idx="25">
                  <c:v>249689</c:v>
                </c:pt>
                <c:pt idx="26">
                  <c:v>255937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38-47E5-84F8-98F7B58D6B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113565</c:v>
                </c:pt>
                <c:pt idx="1">
                  <c:v>86391</c:v>
                </c:pt>
                <c:pt idx="2">
                  <c:v>165739</c:v>
                </c:pt>
                <c:pt idx="3">
                  <c:v>175462</c:v>
                </c:pt>
                <c:pt idx="4">
                  <c:v>102917</c:v>
                </c:pt>
                <c:pt idx="5">
                  <c:v>89290</c:v>
                </c:pt>
                <c:pt idx="6">
                  <c:v>85327</c:v>
                </c:pt>
                <c:pt idx="7">
                  <c:v>83770</c:v>
                </c:pt>
                <c:pt idx="8">
                  <c:v>69581</c:v>
                </c:pt>
                <c:pt idx="9">
                  <c:v>62362</c:v>
                </c:pt>
                <c:pt idx="10">
                  <c:v>64479</c:v>
                </c:pt>
                <c:pt idx="11">
                  <c:v>65222</c:v>
                </c:pt>
                <c:pt idx="12">
                  <c:v>66245</c:v>
                </c:pt>
                <c:pt idx="13">
                  <c:v>68384</c:v>
                </c:pt>
                <c:pt idx="14">
                  <c:v>68741</c:v>
                </c:pt>
                <c:pt idx="15">
                  <c:v>75029</c:v>
                </c:pt>
                <c:pt idx="16">
                  <c:v>76599</c:v>
                </c:pt>
                <c:pt idx="17">
                  <c:v>78286</c:v>
                </c:pt>
                <c:pt idx="18">
                  <c:v>74498</c:v>
                </c:pt>
                <c:pt idx="19">
                  <c:v>73917</c:v>
                </c:pt>
                <c:pt idx="20">
                  <c:v>59890</c:v>
                </c:pt>
                <c:pt idx="21">
                  <c:v>57140</c:v>
                </c:pt>
                <c:pt idx="22">
                  <c:v>57147</c:v>
                </c:pt>
                <c:pt idx="23">
                  <c:v>58849</c:v>
                </c:pt>
                <c:pt idx="24">
                  <c:v>59267</c:v>
                </c:pt>
                <c:pt idx="25">
                  <c:v>68056</c:v>
                </c:pt>
                <c:pt idx="26">
                  <c:v>63267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38-47E5-84F8-98F7B58D6B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12540</c:v>
                </c:pt>
                <c:pt idx="1">
                  <c:v>11480</c:v>
                </c:pt>
                <c:pt idx="2">
                  <c:v>12764</c:v>
                </c:pt>
                <c:pt idx="3">
                  <c:v>13511</c:v>
                </c:pt>
                <c:pt idx="4">
                  <c:v>12992</c:v>
                </c:pt>
                <c:pt idx="5">
                  <c:v>14764</c:v>
                </c:pt>
                <c:pt idx="6">
                  <c:v>15415</c:v>
                </c:pt>
                <c:pt idx="7">
                  <c:v>15279</c:v>
                </c:pt>
                <c:pt idx="8">
                  <c:v>13918</c:v>
                </c:pt>
                <c:pt idx="9">
                  <c:v>13547</c:v>
                </c:pt>
                <c:pt idx="10">
                  <c:v>14291</c:v>
                </c:pt>
                <c:pt idx="11">
                  <c:v>14393</c:v>
                </c:pt>
                <c:pt idx="12">
                  <c:v>13725</c:v>
                </c:pt>
                <c:pt idx="13">
                  <c:v>14798</c:v>
                </c:pt>
                <c:pt idx="14">
                  <c:v>13880</c:v>
                </c:pt>
                <c:pt idx="15">
                  <c:v>13431</c:v>
                </c:pt>
                <c:pt idx="16">
                  <c:v>13916</c:v>
                </c:pt>
                <c:pt idx="17">
                  <c:v>13581</c:v>
                </c:pt>
                <c:pt idx="18">
                  <c:v>12588</c:v>
                </c:pt>
                <c:pt idx="19">
                  <c:v>13955</c:v>
                </c:pt>
                <c:pt idx="20">
                  <c:v>13466</c:v>
                </c:pt>
                <c:pt idx="21">
                  <c:v>13435</c:v>
                </c:pt>
                <c:pt idx="22">
                  <c:v>13410</c:v>
                </c:pt>
                <c:pt idx="23">
                  <c:v>13263</c:v>
                </c:pt>
                <c:pt idx="24">
                  <c:v>108180</c:v>
                </c:pt>
                <c:pt idx="25">
                  <c:v>217335</c:v>
                </c:pt>
                <c:pt idx="26">
                  <c:v>52685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38-47E5-84F8-98F7B58D6B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468008</c:v>
                </c:pt>
                <c:pt idx="1">
                  <c:v>511943</c:v>
                </c:pt>
                <c:pt idx="2">
                  <c:v>516330</c:v>
                </c:pt>
                <c:pt idx="3">
                  <c:v>502036</c:v>
                </c:pt>
                <c:pt idx="4">
                  <c:v>508696</c:v>
                </c:pt>
                <c:pt idx="5">
                  <c:v>523645</c:v>
                </c:pt>
                <c:pt idx="6">
                  <c:v>520952</c:v>
                </c:pt>
                <c:pt idx="7">
                  <c:v>492240</c:v>
                </c:pt>
                <c:pt idx="8">
                  <c:v>480698</c:v>
                </c:pt>
                <c:pt idx="9">
                  <c:v>512011</c:v>
                </c:pt>
                <c:pt idx="10">
                  <c:v>508645</c:v>
                </c:pt>
                <c:pt idx="11">
                  <c:v>524710</c:v>
                </c:pt>
                <c:pt idx="12">
                  <c:v>573631</c:v>
                </c:pt>
                <c:pt idx="13">
                  <c:v>624843</c:v>
                </c:pt>
                <c:pt idx="14">
                  <c:v>683434</c:v>
                </c:pt>
                <c:pt idx="15">
                  <c:v>617708</c:v>
                </c:pt>
                <c:pt idx="16">
                  <c:v>647890</c:v>
                </c:pt>
                <c:pt idx="17">
                  <c:v>727539</c:v>
                </c:pt>
                <c:pt idx="18">
                  <c:v>719165</c:v>
                </c:pt>
                <c:pt idx="19">
                  <c:v>698093</c:v>
                </c:pt>
                <c:pt idx="20">
                  <c:v>630652</c:v>
                </c:pt>
                <c:pt idx="21">
                  <c:v>594367</c:v>
                </c:pt>
                <c:pt idx="22">
                  <c:v>593638</c:v>
                </c:pt>
                <c:pt idx="23">
                  <c:v>592844</c:v>
                </c:pt>
                <c:pt idx="24">
                  <c:v>578565</c:v>
                </c:pt>
                <c:pt idx="25">
                  <c:v>591418</c:v>
                </c:pt>
                <c:pt idx="26">
                  <c:v>609007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38-47E5-84F8-98F7B58D6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652232"/>
        <c:axId val="315646000"/>
      </c:barChart>
      <c:dateAx>
        <c:axId val="315652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46000"/>
        <c:crosses val="autoZero"/>
        <c:auto val="1"/>
        <c:lblOffset val="100"/>
        <c:baseTimeUnit val="days"/>
      </c:dateAx>
      <c:valAx>
        <c:axId val="31564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5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8">
                  <c:v>535000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69-48CD-94FB-04714357F1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8">
                  <c:v>943000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69-48CD-94FB-04714357F1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8">
                  <c:v>288000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69-48CD-94FB-04714357F1D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8">
                  <c:v>81300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69-48CD-94FB-04714357F1D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8">
                  <c:v>1930000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169-48CD-94FB-04714357F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8666504"/>
        <c:axId val="598658960"/>
      </c:lineChart>
      <c:dateAx>
        <c:axId val="598666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658960"/>
        <c:crosses val="autoZero"/>
        <c:auto val="1"/>
        <c:lblOffset val="100"/>
        <c:baseTimeUnit val="days"/>
      </c:dateAx>
      <c:valAx>
        <c:axId val="59865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66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Jadeedoha - جديدها Jadeedoha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130171</c:v>
                </c:pt>
                <c:pt idx="1">
                  <c:v>131809</c:v>
                </c:pt>
                <c:pt idx="2">
                  <c:v>150722</c:v>
                </c:pt>
                <c:pt idx="3">
                  <c:v>196434</c:v>
                </c:pt>
                <c:pt idx="4">
                  <c:v>174276</c:v>
                </c:pt>
                <c:pt idx="5">
                  <c:v>201608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14-4D81-B7D2-921A5CDC19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Jadeed News News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337691</c:v>
                </c:pt>
                <c:pt idx="1">
                  <c:v>315543</c:v>
                </c:pt>
                <c:pt idx="2">
                  <c:v>277930</c:v>
                </c:pt>
                <c:pt idx="3">
                  <c:v>254866</c:v>
                </c:pt>
                <c:pt idx="4">
                  <c:v>249689</c:v>
                </c:pt>
                <c:pt idx="5">
                  <c:v>255937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14-4D81-B7D2-921A5CDC19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Jadeed Sports Sports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57140</c:v>
                </c:pt>
                <c:pt idx="1">
                  <c:v>57147</c:v>
                </c:pt>
                <c:pt idx="2">
                  <c:v>58849</c:v>
                </c:pt>
                <c:pt idx="3">
                  <c:v>59267</c:v>
                </c:pt>
                <c:pt idx="4">
                  <c:v>68056</c:v>
                </c:pt>
                <c:pt idx="5">
                  <c:v>63267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14-4D81-B7D2-921A5CDC19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Aljadeed Fan Fan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13435</c:v>
                </c:pt>
                <c:pt idx="1">
                  <c:v>13410</c:v>
                </c:pt>
                <c:pt idx="2">
                  <c:v>13263</c:v>
                </c:pt>
                <c:pt idx="3">
                  <c:v>108180</c:v>
                </c:pt>
                <c:pt idx="4">
                  <c:v>217335</c:v>
                </c:pt>
                <c:pt idx="5">
                  <c:v>52685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14-4D81-B7D2-921A5CDC19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 Jadeed Al Jadeed Shows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43730</c:v>
                </c:pt>
                <c:pt idx="1">
                  <c:v>43731</c:v>
                </c:pt>
                <c:pt idx="2">
                  <c:v>43732</c:v>
                </c:pt>
                <c:pt idx="3">
                  <c:v>43733</c:v>
                </c:pt>
                <c:pt idx="4">
                  <c:v>43734</c:v>
                </c:pt>
                <c:pt idx="5">
                  <c:v>43735</c:v>
                </c:pt>
                <c:pt idx="6">
                  <c:v>43736</c:v>
                </c:pt>
                <c:pt idx="7">
                  <c:v>43737</c:v>
                </c:pt>
                <c:pt idx="8">
                  <c:v>43738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594367</c:v>
                </c:pt>
                <c:pt idx="1">
                  <c:v>593638</c:v>
                </c:pt>
                <c:pt idx="2">
                  <c:v>592844</c:v>
                </c:pt>
                <c:pt idx="3">
                  <c:v>578565</c:v>
                </c:pt>
                <c:pt idx="4">
                  <c:v>591418</c:v>
                </c:pt>
                <c:pt idx="5">
                  <c:v>609007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14-4D81-B7D2-921A5CDC1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8680936"/>
        <c:axId val="598681264"/>
      </c:lineChart>
      <c:dateAx>
        <c:axId val="598680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681264"/>
        <c:crosses val="autoZero"/>
        <c:auto val="1"/>
        <c:lblOffset val="100"/>
        <c:baseTimeUnit val="days"/>
      </c:dateAx>
      <c:valAx>
        <c:axId val="59868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868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70D63-770C-4DB2-99F4-A12EB10ED2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0156CC-2B22-40E2-BD53-859E0231AB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 Jadeed TV</a:t>
            </a:r>
          </a:p>
        </p:txBody>
      </p:sp>
    </p:spTree>
    <p:extLst>
      <p:ext uri="{BB962C8B-B14F-4D97-AF65-F5344CB8AC3E}">
        <p14:creationId xmlns:p14="http://schemas.microsoft.com/office/powerpoint/2010/main" val="2575068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AC789-5B4F-445C-A1C0-9E8056FEC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14E624-6AE8-4E26-AC13-57C7F56240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835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98484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465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555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751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7154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3017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8178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783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112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195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093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3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15.260041922191 %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21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25.640177338656 %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91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20.126118462674 %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69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31.189443496362 %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01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3559839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23.026121156343 %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384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49155-AB32-4EC0-AAC9-4184BA903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5656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95526-BD59-4081-AFD2-1BC563CB6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FC8D5D-EED0-4996-88A5-1C3F8C6197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4358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718C2-AD77-4A5E-AAEC-D08B2D304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A6725-8B08-4E9B-8C4F-2113092B6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125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CBB4E-8C69-4857-9010-7DD3F081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Youtube Channels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45546-96C4-424A-A03D-DAB2A35D74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037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16260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08165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23977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5924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5289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7184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2974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8816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8174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1133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5976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9659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06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- 2019-09-25 18:15:17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تعرضت صفاء سلطان للتحرش هكذا علّقت على زواجها السري أزمة نسرين طافش و ديمة الجندي وصورة جيني أسبر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19.409959637785 %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64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21:02:44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 السعودية - شيرين عبد الوهاب تبكي وتقبل يد زوجها.. نكشف سبب بكائها!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53.347775236306 %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83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19:06:55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معركة شتائم وكلمات نابية بين قمر و أنجي خوري تساندها ميريم طي و إيلي باسيل يدخل على الخط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48.494988172638 %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64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- 2019-09-22 20:00:05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إطلالات السيدة الاولى أسماء الاسد وتغلبها على مرض السرطان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34.507646449763 %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64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D4E26-DE34-47CF-B80F-71A071037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678941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F634-5FA3-4B5C-8D9B-9BD37E45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Youtube Channels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FAA2B0-8CB3-40D3-A9D2-EC3B9E507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499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17899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6298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4833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7867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5502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7230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0749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8683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1120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9111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3226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5290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177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20:01:50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70 - بو_طلال مستغربا الهجوم على الرئيس عون.. "آخد معو الناس الضرورية جدا"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69.64881897345 %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89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- 2019-09-25 20:48:43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72 - ابو طلال يشرح ما جرى في مصر... ويوجه رسالة للبنانيين!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71.165966526277 %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85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21:29:41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طرقات بألوان غريبة في قطر والأمير تميم بن حمد آل ثاني يكشف السبب!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40.564006629073 %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42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- 2019-09-26 21:00:11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73 -أبو_طلال يطمئن رياض سلامة:"ما في لا ليرة ولا دولار."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72.233315458167 %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49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- 2019-09-24 20:11:32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71 - اللبنانيون يحبّون "النصابين" بالفطرة... #أبو_طلال يقدّم الدليل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71.904700342561 %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A58A9-F201-41EE-9B6E-979E87F17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0157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153C-C372-47C0-B672-BE86B52A5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Youtube Channels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BAD4D-8224-4619-8296-388B87A38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813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9020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2668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2457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1464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6764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6040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9702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1570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6482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9312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4331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5648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35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- 2019-09-22 20:01:53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22-09-2019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76.226132453151 %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78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- 2019-09-26 20:01:17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26-09-2019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71.61706405744 %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2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- 2019-09-27 21:01:23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أحمد أبو الغيط يتحرش بالوفد السوري في نيويورك: والله شتقنالكن..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89.671869316577 %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86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- 2019-09-27 20:42:18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الحقة 74 - أبو طلال يشمت بترامب بعد قرار عزله!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75.193358109044 %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7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- 2019-09-27 19:58:35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27-09-2019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80.141109155548 %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66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F9117-2CE2-4D2A-ABFF-66C31A0D1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6730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100E8-BDD8-4FAE-9640-300AD41EA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Youtube Channels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AD8F27-18E9-4A38-9E21-329A9A035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3842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84927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6173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6388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044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4985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8351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2883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2261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6506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2967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9790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6219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14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- 2019-09-23 20:08:17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23-09-2019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76.019990920808 %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1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- 2019-09-24 22:09:40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24-09-2019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72.138782304848 %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11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- 2019-09-27 21:03:18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انكماش الدولار مقابلِ الليرة اللبنانية يطاول معظم المواد الأولية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73.379847572396 %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67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- 2019-09-25 22:11:49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نشرة الاخبار المسائية 25-09-2019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75.497155067833 %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37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539E6-A401-48B5-9127-10124E279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860617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5D74E-2595-4245-B76B-605E90248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Youtube Channels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31F5F4-4AD3-4876-AE99-DCFD573E0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1500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458455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1436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9311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4273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19398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425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2813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3529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5650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436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3890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4655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43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- 2019-09-23 21:16:53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رياض سلامة يطمئن مرتاح إلى وضعِ وسعر صرف الليرة اللبنانية... ولا أزمة دولار في المصارف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56.133560606479 %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65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- 2019-09-25 19:53:07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أول رد من حلا الترك على والدتها منى السابر بعد هجومها عليها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60.80310038882 %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1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- 2019-09-25 22:22:58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التسعير والبيع بالدولار مسموح لمن فوق رأسه خيمة "خضراء"! - نعيم برجاوي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59.653514990512 %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01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- 2019-09-23 21:18:27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جمعوها ما تكبوها مشروع بيئي قد يوصل لبنان الى العالمية  - تقرير جويل الحاج موسى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49.080756431738 %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79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EF720-54A7-4BF2-8180-98737DF4F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351797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7252-D751-47EC-9980-85A0BD73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Youtube Channels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D9CF8E-B29E-400C-905B-F2AFD4937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621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80046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58757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6217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4593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8146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4116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9662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5470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7443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9253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3329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777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76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- 2019-09-26 21:30:49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صحافيون لبنانيون أصحاب سوابق تحفظ في سجلهم العدلي فهل يُنظف؟! - جويل الحاج موسى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46.903579095872 %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65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- 2019-09-23 17:03:16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بالفيديو - إطلالة أصالة في السعودية تعرضها للسخرية.. وهذا ما قالته مي العيدان لها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59.644122942079 %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100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- 2019-09-24 22:17:31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جلسة مجلس النواب أشعلتها حرب الصلاحيات... والسبب مشاريع مناطقية- راوند بو خزام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59.686590399934 %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94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48338-EAB4-4FB9-A748-1CDBD4A79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25705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6FFA1-E8C7-4F23-A4CC-AE46C2DE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BACFD-BEE9-4DA3-97D2-318B1EB7F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938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52601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936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7396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2082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9488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5340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8165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8636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2701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7799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9722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4735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64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- 2019-09-25 18:15:17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تعرضت صفاء سلطان للتحرش هكذا علّقت على زواجها السري أزمة نسرين طافش و ديمة الجندي وصورة جيني أسبر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19.409959637785 %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07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- 2011-02-21 20:38:50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شخصية اليوم - ليلى طرابلسي -كريستين حبيب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55.035607233634 %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76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- 2018-02-23 23:34:23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قدح و جم -  شحادة ومشارطة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52.660436077544 %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3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21:02:44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 السعودية - شيرين عبد الوهاب تبكي وتقبل يد زوجها.. نكشف سبب بكائها!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53.347775236306 %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95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- 2017-04-02 21:01:04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مقعد على شكل عضو ذكري-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53.425543145705 %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29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69C93-B59A-499C-A4D1-C80164562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230233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7413F-C134-49C0-BA33-5BAA64CB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0E672C-C776-4E3A-AF2D-33F1B5B375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84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30827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6460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0393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1428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6872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3671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2979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9409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5958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4904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5012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1355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475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- 2019-09-17 20:48:45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حصري  مقابلة مع عاصي الحلاني من منزله بعد الحادث المميت بوجود ملحم زين ووليد توفي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48.112152241918 %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1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- 2016-02-10 23:18:41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اربت تنحل: خيانة زوجية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63.898407514963 %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96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19:06:55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معركة شتائم وكلمات نابية بين قمر و أنجي خوري تساندها ميريم طي و إيلي باسيل يدخل على الخط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48.494988172638 %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562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- 2019-09-15 16:34:31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طلاقهما..شاهدوا أول لقاء لـ "الجديد" مع نادين نسيب نجيم وهادي أسمر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54.928556703844 %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27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- 2016-12-28 23:23:35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 -  حلقة هيفا ماجيك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15.376772045514 %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29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11F4B-04AD-43B5-B479-8B565A68C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83636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F402F-DC8C-47A1-8944-EEEE9428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BDBA29-186C-4935-84B1-DFAA65420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889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24309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0544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405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5162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1823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646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5569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1624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1875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233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4023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8241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2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- 2019-09-21 22:13:23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ثورة محمد علي أطلقت بصفارة كرة قدم.. فإلى أين يصل "الماتش" مع السيسي؟ - حسان الرفاعي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40.482654287071 %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00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- 2014-12-05 10:03:06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أبوعلي الشيشاني يهدد بخطف نساء و أطفال من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40.150931143866 %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1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- 2014-11-17 14:27:46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وائل كفوري يبكي مباشرةً على الهواء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29.000246495397 %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29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- 2013-10-26 22:50:27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عتابا نهود بني-علي حسين حسن وعمار الديك-غنيلي تغنيلك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44.423038791633 %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65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- 2015-12-07 22:27:01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للنشر : مصاب بالإيدز ينتقم بنقل العدوى لفتياتٍ وشبانٍ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31.202035625477 %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430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3CF5B-0F72-4F62-82B0-C36E1C93C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156741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8F8C-FC16-4F7B-8DDC-784D63869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2E2BAC-5A0E-4CB0-9DEF-E12C57B4BC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960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28551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9291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217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35668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5499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2327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41928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2088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8166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8237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3876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682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1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- 2013-10-05 21:39:25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ميجانا-علي الديك و رويدا عطية-غنيلي تغنيلك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37.977863187245 %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91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- 2013-11-13 22:46:49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السيد حسن نصرالله يطل شخصياً في مجمع سيد الشهداء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16.236945647685 %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32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- 2019-09-22 20:00:05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إطلالات السيدة الاولى أسماء الاسد وتغلبها على مرض السرطان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34.507646449763 %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91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- 2018-01-04 20:28:13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إعلامية طلبت اغتيال نصر الله فوصلتها مذكرة توقيف - جويل الحاج موسى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53.499247296955 %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2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- 2017-09-13 20:29:05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تواكب محمد جمال إلى فصيلة الهري شكا ليتقدم بشكوى ضد المعتدي عليه  - فتون رعد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40.299909873889 %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53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16B62-039F-4BB0-A4F5-090DA4775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305604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05AC3-94A3-46DA-AE06-8831C25D2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539279-CA17-46A7-8402-8E0E4D7AD6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0681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70660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7838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565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074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09967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8271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9870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435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9506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7200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760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6398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831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- 2014-10-17 21:20:50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سبت كل الناس - حفلة جورج وسوف - مهرجانات أعياد بيروت 2014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37.736564324588 %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267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- 2017-01-15 00:52:37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Ring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حرب النجوم - حلقة بريجيت ياغي و حسام جنيد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13.864397314897 %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65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- 2017-04-10 21:04:07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هي المذيعة التي قرأت خبر وفاة زوجها على الهواء؟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45.543771226456 %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50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- 2014-02-07 12:30:45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يسرى محنوش - موال البارحة بالحلم - بعدنا مع رابعة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57.991648544997 %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49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20:01:50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70 - بو_طلال مستغربا الهجوم على الرئيس عون.. "آخد معو الناس الضرورية جدا"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69.64881897345 %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301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1FA69-D9CE-4E3E-80D3-8B1867AF2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315756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FB7AF-9F8F-4344-B4BA-B80C6EE4F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Youtube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EC1B7-5344-4133-B72B-6144DEFE78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606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5877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6053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03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3922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40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968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465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346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4067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552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720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6948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19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24.694281053099 %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67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19.792632205567 %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35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36.511028247087 %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980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23.019365158574 %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47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18.493107033521 %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6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19.76187241825 %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540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0DD0D-2325-4FF0-A6CD-30F240DCF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848126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6C402-89A2-422E-B824-105E6A682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Youtube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BE484-90A7-424D-A4D4-0A4088C40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361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28142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1422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055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912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752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3617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502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4099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316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4263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0054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9766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28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23.951575494745 %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41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20.759258086375 %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35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28.365916846912 %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45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21.014506403842 %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09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29.222004034158 %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61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20.536145372395 %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90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C25B3-549E-44E2-B447-7CCF054DB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354353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B2590-5174-4AB2-AB2F-46C393A0E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Youtube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92198-7470-4184-8E87-93ED7FC1DC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465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54439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38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403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8213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177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7175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570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7974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3431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995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624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684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42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21.545428475972 %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31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26.970258458135 %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13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31.899218202445 %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27.842899712994 %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51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27.128054406296 %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6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19.664729310782 %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945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2300B7-CF7F-4D26-8723-35744E623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51581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542CE-6F20-4F18-AF99-3140200F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Youtube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E28D6-CC06-4E4D-B48D-99290D9AB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58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81462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92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36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561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4104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839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7345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212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259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040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421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976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445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24.390823875768 %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6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34.190203878489 %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51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33.560481770801 %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92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21.109065069463 %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6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22.553858571932 %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54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27.158921119267 %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714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B0BFD-3B40-406A-825B-83076D9486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254971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E2E06-6267-4D92-B26E-1AFE5AC46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Youtube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774BC-A5D0-4BCC-84C8-D57C07F1E0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1085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32514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6004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9501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692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214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206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927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5310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869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597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63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797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12.523276786184 %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785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399F27-456E-4B41-9F05-164ECB1F5F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686476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A2603-98B5-4173-8EEE-E2BD23F2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25F89-B6E4-4CD8-A7D1-007D07F271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164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01065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889999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883321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33254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087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7259010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886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32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0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818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3046678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06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0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1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49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3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473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EF366-EB37-4BC0-A366-A2231836C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8685726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FAFF1-2D1E-4501-8497-22CB75292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AFBEB1-6432-483A-9BA1-7A07409C2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250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71350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019161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236746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7547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1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5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06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59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35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88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81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83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69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91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583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A048D-6D5F-4B77-B73E-DECD3025F1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808741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34965-D2E1-4774-A9FD-5D175ABFC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D5A2F-6A39-4FDA-8297-C9B971E6A2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794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26114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0663996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080276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5838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6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42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6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30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96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487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2E4D7-FF0F-4BEB-8988-AC71B6C5A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75986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8C3F9-5FCA-4404-966D-1922662F0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CDB9C0-F794-4374-9B3E-54B953D6FB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441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357883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7174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7434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876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844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59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186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526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00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4.7256544502618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30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- 2019-07-08 16:48:36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1.5355285961872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62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- 2016-10-18 20:17:44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 كتير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3.7627118644068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785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3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- 2014-07-18 09:27:23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الطقس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9.1206896551724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9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- 2014-06-04 00:45:39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النشرة الليلية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31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- 2014-06-05 20:03:00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عناوين النشرة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5.6842105263158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43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- 2010-06-10 20:33:49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الأسبوع في ساعة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552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- 2013-10-21 11:56:11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غفران مع مريم نور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3.1739130434783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440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9EAEB-06BB-412C-99F3-BB8301A54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85260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4DDBB-7478-4DCF-B33E-D447553D8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8516A-B165-4900-B749-A2D4454434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333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316849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0980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8232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601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487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611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546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87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00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- 2013-10-10 11:49:03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إربت تنحل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9.1304347826087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47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- 2014-10-08 22:52:46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0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- 2019-09-18 13:18:27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1.8137254901961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16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- 2018-01-17 18:53:38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أبو طلال الأجدد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734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- 2013-10-02 14:44:51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تحقيق فني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45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- 2014-06-15 15:25:19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اخبار الظهيرة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6.5263157894737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45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- 2018-01-06 14:58:45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للنشر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935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- 2013-09-17 10:49:37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شي أن أن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02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- 2018-01-07 21:48:54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اربت تنحل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152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7605B-EB91-4D8B-9BCC-D5B9B2D51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9215284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474AF-CB42-4E96-905E-93C719E45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040740-73F1-49EE-B8AF-9F45AF971F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660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690879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5566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990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7136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3572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184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168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1338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34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- 2019-08-16 21:12:17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تقارير أخبارية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163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- 2019-06-25 16:53:26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LETS TALK ABOUT SEX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خلينا نحكي جنس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87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- 2018-07-07 20:04:27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مقدمة االنشرة المسائية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68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- 2013-09-25 11:17:03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نشرة الأخبار الصباحية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7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- 2016-06-01 21:43:36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4.3684210526316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21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- 2014-09-07 21:43:53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 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3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- 2014-09-24 12:38:18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للنشر مع ريما كركي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458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AD604-97DD-4A77-8322-D040A280F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976353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EC99-D65D-456E-974A-E339CCEF8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Playback Locations by Channel | Youtube Channels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8FF769-788A-4086-839A-1FA18E5BF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808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986085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852858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1742982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19373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68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14426147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76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4140699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6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4857771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915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92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283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3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45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87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4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574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83483-1AEB-4E95-96F4-CE251C589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03247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CCC06-89C5-45EA-9466-F00994F95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Playback Locations by Channel | Youtube Channels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EB730-7F9D-4481-AD8E-0E46301869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226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56144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3333874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900819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38796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63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1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48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99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189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52E05-6D50-47C7-83F6-88CF0AECE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6887320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A5614-8691-411A-95D8-E58E985D7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3E6A8-C7E3-4974-A864-766B91FAC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276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065029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4461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3571598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54401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3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11737401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5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3492330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67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3516471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68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61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95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47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76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6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48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077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8E93D-6270-4400-99D7-2021853B2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1368368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C4A1F-55A9-49E0-BBB6-0115E691B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27CC37-D0A0-4FC6-A943-7276C6820E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3071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258507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239575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5912361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60665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3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87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8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25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7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08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62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9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155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38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979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B89C4-A0E9-45C5-8725-4144585BD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9970400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428D1-249B-4170-86D3-00F2FBB27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577158-2BC6-4FDA-BC9D-ED90AC261F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630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12838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313231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707308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69338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0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06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8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17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944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739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7B007-4980-409A-A3B4-4B6335E19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94735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6CA0-266C-4BDB-994E-83B86F320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7F454C-ECBF-419B-96DD-9D38E4449F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263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235E8-888F-4CA7-B05C-48BC56346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9057F6-BF82-478D-9F6F-101B1D018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3962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A1248-B3D5-4AED-9A86-76A79BAA2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Youtube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643FF0-A1EE-4601-81C3-B037CF300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646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658089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9695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774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792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7390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901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432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630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9941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601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429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13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3559839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23.026121156343 %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96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4181290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31.189443496362 %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4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Jadeedoha - </a:t>
                      </a:r>
                      <a:r>
                        <a:rPr lang="ar-AE" sz="1000"/>
                        <a:t>جديدها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25.640177338656 %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51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20.126118462674 %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57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15.260041922191 %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211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D7426-6F8C-477B-821B-D0572F65F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8156986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C9F77-BCB9-4CA3-9D27-54CB4D8EF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Youtube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2233D6-F114-4F4D-8775-8FDDB67406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279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C66E9-DBC2-4933-9601-BBD10805C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B0330C-CF42-4B7D-B7B5-9BC61CD3A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974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8E1A1-4DDB-430C-A5B3-AC4E96D01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29DE3-08F3-4F96-A2BE-757FD7928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728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599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605614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759431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13238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6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7259010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45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00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84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71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3046678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456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34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7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15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17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681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D7FE8-E2E3-4BBD-ACA0-A67AD57D7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205683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DAE18-317E-4349-8C51-0E4C4D03A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9EC94-B586-4952-B7F2-81DFCAE37B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1230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159137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296707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3020524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96134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98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01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86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63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80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53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79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9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96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51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777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52CC5-9F86-40CD-B709-BBA6D0D29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4656788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06F99-B381-4BB9-8CBA-B21CCC1D7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Youtube Channels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B8105-664B-4846-9A41-B6DF718CE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785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492745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453147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6482221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9678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2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65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800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83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86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564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CB2B9-8026-4944-B17C-6E852BE39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78792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78D3-857B-4A0D-8CF2-7F10F7093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19C52-49E5-4A49-B5EA-775E2D3A9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5394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96356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9278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4415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5780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600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7670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0483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931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7125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4477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53214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0729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06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- 2019-09-25 18:15:17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تعرضت صفاء سلطان للتحرش هكذا علّقت على زواجها السري أزمة نسرين طافش و ديمة الجندي وصورة جيني أسبر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19.409959637785 %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3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- 2011-02-21 20:38:50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شخصية اليوم - ليلى طرابلسي -كريستين حبيب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55.035607233634 %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57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Sports - 2018-02-23 23:34:23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قدح و جم -  شحادة ومشارطة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52.660436077544 %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64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Jadeedoha -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جديدها - 2019-09-24 21:02:44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 السعودية - شيرين عبد الوهاب تبكي وتقبل يد زوجها.. نكشف سبب بكائها!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53.347775236306 %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37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- 2017-04-02 21:01:04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مقعد على شكل عضو ذكري-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53.425543145705 %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673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C37BF-7AB5-4BA2-88F4-1C0D9B1BC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8879198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AE7B2-BFF0-4D96-8463-D27B6B4E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4E0E2E-06F5-40B5-BC5B-DCCA718FBC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640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836404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8459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2262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2707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4096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4789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159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965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784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6082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0556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5562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854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- 2019-09-17 20:48:45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حصري  مقابلة مع عاصي الحلاني من منزله بعد الحادث المميت بوجود ملحم زين ووليد توفي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48.112152241918 %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33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- 2016-02-10 23:18:41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اربت تنحل: خيانة زوجية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63.898407514963 %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87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19:06:55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معركة شتائم وكلمات نابية بين قمر و أنجي خوري تساندها ميريم طي و إيلي باسيل يدخل على الخط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48.494988172638 %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53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- 2019-09-15 16:34:31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طلاقهما..شاهدوا أول لقاء لـ "الجديد" مع نادين نسيب نجيم وهادي أسمر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54.928556703844 %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45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- 2016-12-28 23:23:35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بلا تشفير -  حلقة هيفا ماجيك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15.376772045514 %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91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197F8-B2AF-4BC4-8FB9-4B3D89F7D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5822402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02ED-9F46-43FB-976F-707228417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2AA7C-EDEA-4855-B657-8DBE6AE29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472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839184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2386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4652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0189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840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0769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3994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8157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1898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4099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1091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02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40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- 2019-09-21 22:13:23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ثورة محمد علي أطلقت بصفارة كرة قدم.. فإلى أين يصل "الماتش" مع السيسي؟ - حسان الرفاعي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40.482654287071 %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03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- 2014-12-05 10:03:06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أبوعلي الشيشاني يهدد بخطف نساء و أطفال من لبنان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40.150931143866 %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73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Aljadeed Fan - 2014-11-17 14:27:46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وائل كفوري يبكي مباشرةً على الهواء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29.000246495397 %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90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- 2013-10-26 22:50:27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عتابا نهود بني-علي حسين حسن وعمار الديك-غنيلي تغنيلك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44.423038791633 %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16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- 2015-12-07 22:27:01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للنشر : مصاب بالإيدز ينتقم بنقل العدوى لفتياتٍ وشبانٍ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31.202035625477 %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049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B8B03-F258-4335-A73A-557E52CDF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8504378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DFFB1-8095-4031-9C36-84DAAA06B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8E4EA5-7B38-422C-A2C6-0A7F9EF628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2590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7181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847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1575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1161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1644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1703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3523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2813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79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8798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1016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1641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49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- 2013-10-05 21:39:25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ميجانا-علي الديك و رويدا عطية-غنيلي تغنيلك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37.977863187245 %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87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- 2013-11-13 22:46:49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السيد حسن نصرالله يطل شخصياً في مجمع سيد الشهداء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16.236945647685 %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26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- 2019-09-22 20:00:05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إطلالات السيدة الاولى أسماء الاسد وتغلبها على مرض السرطان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34.507646449763 %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4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- 2018-01-04 20:28:13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إعلامية طلبت اغتيال نصر الله فوصلتها مذكرة توقيف - جويل الحاج موسى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53.499247296955 %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3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- 2017-09-13 20:29:05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تواكب محمد جمال إلى فصيلة الهري شكا ليتقدم بشكوى ضد المعتدي عليه  - فتون رعد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40.299909873889 %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700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3355C-1604-428D-9892-77ECA4D6B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7195913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EF97A-FA19-4FF5-B9A2-563BDE666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Youtube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BCBA4C-C573-4741-AB9B-39133189F4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373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29677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7889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1027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7046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9843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985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8577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6540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7849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008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7531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1281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1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- 2014-10-17 21:20:50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سبت كل الناس - حفلة جورج وسوف - مهرجانات أعياد بيروت 2014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37.736564324588 %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79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- 2017-01-15 00:52:37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Ring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حرب النجوم - حلقة بريجيت ياغي و حسام جنيد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13.864397314897 %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1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News - 2017-04-10 21:04:07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هي المذيعة التي قرأت خبر وفاة زوجها على الهواء؟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45.543771226456 %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7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- 2014-02-07 12:30:45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يسرى محنوش - موال البارحة بالحلم - بعدنا مع رابعة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57.991648544997 %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4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Jadeed - 2019-09-23 20:01:50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عمشان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الحلقة 70 - بو_طلال مستغربا الهجوم على الرئيس عون.. "آخد معو الناس الضرورية جدا"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69.64881897345 %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122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35885-DF6D-4A07-99DF-EAAC6ED40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680927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14</TotalTime>
  <Words>4137</Words>
  <Application>Microsoft Office PowerPoint</Application>
  <PresentationFormat>On-screen Show (4:3)</PresentationFormat>
  <Paragraphs>2293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Deep Insights</vt:lpstr>
      <vt:lpstr>Youtube Private Key Metrics Table | Youtube Channels</vt:lpstr>
      <vt:lpstr>Youtube Private Video Views | Youtube Channels</vt:lpstr>
      <vt:lpstr>Youtube Private Videos Table | Youtube Channels - 1 of 6</vt:lpstr>
      <vt:lpstr>Youtube Private Videos Table | Youtube Channels - 2 of 6</vt:lpstr>
      <vt:lpstr>Youtube Private Videos Table | Youtube Channels - 3 of 6</vt:lpstr>
      <vt:lpstr>Youtube Private Videos Table | Youtube Channels - 4 of 6</vt:lpstr>
      <vt:lpstr>Youtube Private Videos Table | Youtube Channels - 5 of 6</vt:lpstr>
      <vt:lpstr>Youtube Private Videos Table | Youtube Channels - 6 of 6</vt:lpstr>
      <vt:lpstr>Youtube Private Top Videos Table | Youtube Channels - 1 of 5</vt:lpstr>
      <vt:lpstr>Youtube Private Top Videos Table | Youtube Channels - 2 of 5</vt:lpstr>
      <vt:lpstr>Youtube Private Top Videos Table | Youtube Channels - 3 of 5</vt:lpstr>
      <vt:lpstr>Youtube Private Top Videos Table | Youtube Channels - 4 of 5</vt:lpstr>
      <vt:lpstr>Youtube Private Top Videos Table | Youtube Channels - 5 of 5</vt:lpstr>
      <vt:lpstr>Youtube Private Country Metrics by Channel | Youtube Channels - 1 of 5</vt:lpstr>
      <vt:lpstr>Youtube Private Country Metrics by Channel | Youtube Channels - 2 of 5</vt:lpstr>
      <vt:lpstr>Youtube Private Country Metrics by Channel | Youtube Channels - 3 of 5</vt:lpstr>
      <vt:lpstr>Youtube Private Country Metrics by Channel | Youtube Channels - 4 of 5</vt:lpstr>
      <vt:lpstr>Youtube Private Country Metrics by Channel | Youtube Channels - 5 of 5</vt:lpstr>
      <vt:lpstr>Youtube Private Traffic Sources by Channel | Youtube Channels - 1 of 3</vt:lpstr>
      <vt:lpstr>Youtube Private Traffic Sources by Channel | Youtube Channels - 2 of 3</vt:lpstr>
      <vt:lpstr>Youtube Private Traffic Sources by Channel | Youtube Channels - 3 of 3</vt:lpstr>
      <vt:lpstr>Youtube Private Playlists Table by Channel | Youtube Channels - 1 of 3</vt:lpstr>
      <vt:lpstr>Youtube Private Playlists Table by Channel | Youtube Channels - 2 of 3</vt:lpstr>
      <vt:lpstr>Youtube Private Playlists Table by Channel | Youtube Channels - 3 of 3</vt:lpstr>
      <vt:lpstr>Youtube Private Playback Locations by Channel | Youtube Channels - 1 of 2</vt:lpstr>
      <vt:lpstr>Youtube Private Playback Locations by Channel | Youtube Channels - 2 of 2</vt:lpstr>
      <vt:lpstr>Youtube Private Devices Table by Channel | Youtube Channels - 1 of 3</vt:lpstr>
      <vt:lpstr>Youtube Private Devices Table by Channel | Youtube Channels - 2 of 3</vt:lpstr>
      <vt:lpstr>Youtube Private Devices Table by Channel | Youtube Channels - 3 of 3</vt:lpstr>
      <vt:lpstr>Youtube Subscribers | Youtube Channels</vt:lpstr>
      <vt:lpstr>Youtube Private Key Metrics Table | Youtube Channels</vt:lpstr>
      <vt:lpstr>Youtube Private Video Views | Youtube Channels</vt:lpstr>
      <vt:lpstr>Youtube Private Traffic Sources by Channel | Youtube Channels - 1 of 3</vt:lpstr>
      <vt:lpstr>Youtube Private Traffic Sources by Channel | Youtube Channels - 2 of 3</vt:lpstr>
      <vt:lpstr>Youtube Private Traffic Sources by Channel | Youtube Channels - 3 of 3</vt:lpstr>
      <vt:lpstr>Youtube Private Top Videos Table | Youtube Channels - 1 of 5</vt:lpstr>
      <vt:lpstr>Youtube Private Top Videos Table | Youtube Channels - 2 of 5</vt:lpstr>
      <vt:lpstr>Youtube Private Top Videos Table | Youtube Channels - 3 of 5</vt:lpstr>
      <vt:lpstr>Youtube Private Top Videos Table | Youtube Channels - 4 of 5</vt:lpstr>
      <vt:lpstr>Youtube Private Top Videos Table | Youtube Channels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2</cp:revision>
  <dcterms:created xsi:type="dcterms:W3CDTF">2019-09-30T10:57:23Z</dcterms:created>
  <dcterms:modified xsi:type="dcterms:W3CDTF">2019-09-30T11:12:13Z</dcterms:modified>
</cp:coreProperties>
</file>