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2C-4521-BF98-5DD74AB98B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2C-4521-BF98-5DD74AB98B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2C-4521-BF98-5DD74AB98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443824"/>
        <c:axId val="186440872"/>
      </c:barChart>
      <c:catAx>
        <c:axId val="18644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0872"/>
        <c:crosses val="autoZero"/>
        <c:auto val="1"/>
        <c:lblAlgn val="ctr"/>
        <c:lblOffset val="100"/>
        <c:noMultiLvlLbl val="0"/>
      </c:catAx>
      <c:valAx>
        <c:axId val="18644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6E94-46D3-4300-A295-2110369BB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A3E67E-71B7-4B10-9762-01F6EBFF2D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992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AD41D-6F5B-47D0-8C4A-3E53FC403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48B15-64B9-4E62-A751-482C75E9F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683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Poste Italiane</dc:title>
  <dc:creator>Frederik Peiniger</dc:creator>
  <cp:lastModifiedBy>Frederik Peiniger</cp:lastModifiedBy>
  <cp:revision>1</cp:revision>
  <dcterms:created xsi:type="dcterms:W3CDTF">2019-09-19T13:46:02Z</dcterms:created>
  <dcterms:modified xsi:type="dcterms:W3CDTF">2019-09-19T13:46:07Z</dcterms:modified>
</cp:coreProperties>
</file>