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Poste Italiane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43665</c:v>
                </c:pt>
                <c:pt idx="1">
                  <c:v>43666</c:v>
                </c:pt>
                <c:pt idx="2">
                  <c:v>43667</c:v>
                </c:pt>
                <c:pt idx="3">
                  <c:v>43668</c:v>
                </c:pt>
                <c:pt idx="4">
                  <c:v>43669</c:v>
                </c:pt>
                <c:pt idx="5">
                  <c:v>43670</c:v>
                </c:pt>
                <c:pt idx="6">
                  <c:v>43671</c:v>
                </c:pt>
                <c:pt idx="7">
                  <c:v>43672</c:v>
                </c:pt>
                <c:pt idx="8">
                  <c:v>43673</c:v>
                </c:pt>
                <c:pt idx="9">
                  <c:v>43674</c:v>
                </c:pt>
                <c:pt idx="10">
                  <c:v>43675</c:v>
                </c:pt>
                <c:pt idx="11">
                  <c:v>43676</c:v>
                </c:pt>
                <c:pt idx="12">
                  <c:v>43677</c:v>
                </c:pt>
                <c:pt idx="13">
                  <c:v>43678</c:v>
                </c:pt>
                <c:pt idx="14">
                  <c:v>43679</c:v>
                </c:pt>
                <c:pt idx="15">
                  <c:v>43680</c:v>
                </c:pt>
                <c:pt idx="16">
                  <c:v>43681</c:v>
                </c:pt>
                <c:pt idx="17">
                  <c:v>43682</c:v>
                </c:pt>
                <c:pt idx="18">
                  <c:v>43683</c:v>
                </c:pt>
                <c:pt idx="19">
                  <c:v>43684</c:v>
                </c:pt>
                <c:pt idx="20">
                  <c:v>43685</c:v>
                </c:pt>
                <c:pt idx="21">
                  <c:v>43686</c:v>
                </c:pt>
                <c:pt idx="22">
                  <c:v>43687</c:v>
                </c:pt>
                <c:pt idx="23">
                  <c:v>43688</c:v>
                </c:pt>
                <c:pt idx="24">
                  <c:v>43689</c:v>
                </c:pt>
                <c:pt idx="25">
                  <c:v>43690</c:v>
                </c:pt>
                <c:pt idx="26">
                  <c:v>43691</c:v>
                </c:pt>
                <c:pt idx="27">
                  <c:v>43692</c:v>
                </c:pt>
                <c:pt idx="28">
                  <c:v>43693</c:v>
                </c:pt>
                <c:pt idx="29">
                  <c:v>43694</c:v>
                </c:pt>
                <c:pt idx="30">
                  <c:v>43695</c:v>
                </c:pt>
                <c:pt idx="31">
                  <c:v>43696</c:v>
                </c:pt>
                <c:pt idx="32">
                  <c:v>43697</c:v>
                </c:pt>
                <c:pt idx="33">
                  <c:v>43698</c:v>
                </c:pt>
                <c:pt idx="34">
                  <c:v>43699</c:v>
                </c:pt>
                <c:pt idx="35">
                  <c:v>43700</c:v>
                </c:pt>
                <c:pt idx="36">
                  <c:v>43701</c:v>
                </c:pt>
                <c:pt idx="37">
                  <c:v>43702</c:v>
                </c:pt>
                <c:pt idx="38">
                  <c:v>43703</c:v>
                </c:pt>
                <c:pt idx="39">
                  <c:v>43704</c:v>
                </c:pt>
                <c:pt idx="40">
                  <c:v>43705</c:v>
                </c:pt>
                <c:pt idx="41">
                  <c:v>43706</c:v>
                </c:pt>
                <c:pt idx="42">
                  <c:v>43707</c:v>
                </c:pt>
                <c:pt idx="43">
                  <c:v>43708</c:v>
                </c:pt>
                <c:pt idx="44">
                  <c:v>43709</c:v>
                </c:pt>
                <c:pt idx="45">
                  <c:v>43710</c:v>
                </c:pt>
                <c:pt idx="46">
                  <c:v>43711</c:v>
                </c:pt>
                <c:pt idx="47">
                  <c:v>43712</c:v>
                </c:pt>
                <c:pt idx="48">
                  <c:v>43713</c:v>
                </c:pt>
                <c:pt idx="49">
                  <c:v>43714</c:v>
                </c:pt>
                <c:pt idx="50">
                  <c:v>43715</c:v>
                </c:pt>
                <c:pt idx="51">
                  <c:v>43716</c:v>
                </c:pt>
                <c:pt idx="52">
                  <c:v>43717</c:v>
                </c:pt>
                <c:pt idx="53">
                  <c:v>43718</c:v>
                </c:pt>
                <c:pt idx="54">
                  <c:v>43719</c:v>
                </c:pt>
                <c:pt idx="55">
                  <c:v>43720</c:v>
                </c:pt>
                <c:pt idx="56">
                  <c:v>43721</c:v>
                </c:pt>
                <c:pt idx="57">
                  <c:v>43722</c:v>
                </c:pt>
                <c:pt idx="58">
                  <c:v>43723</c:v>
                </c:pt>
                <c:pt idx="59">
                  <c:v>43724</c:v>
                </c:pt>
                <c:pt idx="60">
                  <c:v>43725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-3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10</c:v>
                </c:pt>
                <c:pt idx="6">
                  <c:v>10</c:v>
                </c:pt>
                <c:pt idx="7">
                  <c:v>3</c:v>
                </c:pt>
                <c:pt idx="8">
                  <c:v>6</c:v>
                </c:pt>
                <c:pt idx="9">
                  <c:v>-4</c:v>
                </c:pt>
                <c:pt idx="10">
                  <c:v>0</c:v>
                </c:pt>
                <c:pt idx="11">
                  <c:v>5</c:v>
                </c:pt>
                <c:pt idx="12">
                  <c:v>-4</c:v>
                </c:pt>
                <c:pt idx="13">
                  <c:v>6</c:v>
                </c:pt>
                <c:pt idx="14">
                  <c:v>-1</c:v>
                </c:pt>
                <c:pt idx="15">
                  <c:v>-7</c:v>
                </c:pt>
                <c:pt idx="16">
                  <c:v>0</c:v>
                </c:pt>
                <c:pt idx="17">
                  <c:v>6</c:v>
                </c:pt>
                <c:pt idx="18">
                  <c:v>-1</c:v>
                </c:pt>
                <c:pt idx="19">
                  <c:v>-1</c:v>
                </c:pt>
                <c:pt idx="20">
                  <c:v>11</c:v>
                </c:pt>
                <c:pt idx="21">
                  <c:v>1</c:v>
                </c:pt>
                <c:pt idx="22">
                  <c:v>4</c:v>
                </c:pt>
                <c:pt idx="23">
                  <c:v>-3</c:v>
                </c:pt>
                <c:pt idx="24">
                  <c:v>6</c:v>
                </c:pt>
                <c:pt idx="25">
                  <c:v>12</c:v>
                </c:pt>
                <c:pt idx="26">
                  <c:v>2</c:v>
                </c:pt>
                <c:pt idx="27">
                  <c:v>5</c:v>
                </c:pt>
                <c:pt idx="28">
                  <c:v>-5</c:v>
                </c:pt>
                <c:pt idx="29">
                  <c:v>-3</c:v>
                </c:pt>
                <c:pt idx="30">
                  <c:v>-6</c:v>
                </c:pt>
                <c:pt idx="31">
                  <c:v>3</c:v>
                </c:pt>
                <c:pt idx="32">
                  <c:v>5</c:v>
                </c:pt>
                <c:pt idx="33">
                  <c:v>1</c:v>
                </c:pt>
                <c:pt idx="34">
                  <c:v>-1</c:v>
                </c:pt>
                <c:pt idx="35">
                  <c:v>-3</c:v>
                </c:pt>
                <c:pt idx="36">
                  <c:v>7</c:v>
                </c:pt>
                <c:pt idx="37">
                  <c:v>0</c:v>
                </c:pt>
                <c:pt idx="38">
                  <c:v>8</c:v>
                </c:pt>
                <c:pt idx="39">
                  <c:v>11</c:v>
                </c:pt>
                <c:pt idx="40">
                  <c:v>8</c:v>
                </c:pt>
                <c:pt idx="41">
                  <c:v>4</c:v>
                </c:pt>
                <c:pt idx="42">
                  <c:v>2</c:v>
                </c:pt>
                <c:pt idx="43">
                  <c:v>-3</c:v>
                </c:pt>
                <c:pt idx="44">
                  <c:v>-5</c:v>
                </c:pt>
                <c:pt idx="45">
                  <c:v>5</c:v>
                </c:pt>
                <c:pt idx="46">
                  <c:v>-8</c:v>
                </c:pt>
                <c:pt idx="47">
                  <c:v>7</c:v>
                </c:pt>
                <c:pt idx="48">
                  <c:v>-2</c:v>
                </c:pt>
                <c:pt idx="49">
                  <c:v>2</c:v>
                </c:pt>
                <c:pt idx="50">
                  <c:v>-1</c:v>
                </c:pt>
                <c:pt idx="51">
                  <c:v>4</c:v>
                </c:pt>
                <c:pt idx="52">
                  <c:v>5</c:v>
                </c:pt>
                <c:pt idx="53">
                  <c:v>49</c:v>
                </c:pt>
                <c:pt idx="54">
                  <c:v>16</c:v>
                </c:pt>
                <c:pt idx="55">
                  <c:v>5</c:v>
                </c:pt>
                <c:pt idx="56">
                  <c:v>12</c:v>
                </c:pt>
                <c:pt idx="57">
                  <c:v>3</c:v>
                </c:pt>
                <c:pt idx="58">
                  <c:v>4</c:v>
                </c:pt>
                <c:pt idx="59">
                  <c:v>12</c:v>
                </c:pt>
                <c:pt idx="6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89-49C1-BCF7-EDA4532C0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312296"/>
        <c:axId val="251307376"/>
      </c:lineChart>
      <c:dateAx>
        <c:axId val="251312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07376"/>
        <c:crosses val="autoZero"/>
        <c:auto val="1"/>
        <c:lblOffset val="100"/>
        <c:baseTimeUnit val="days"/>
      </c:dateAx>
      <c:valAx>
        <c:axId val="25130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1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6CDBE-2D08-481F-B5A7-B6755D037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Poste Italiane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15C7A1-3DC7-4267-82D3-019CBC2CC8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2574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02911-7758-4974-8102-1DD455E63D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07/19/2019 - 09/17/2019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512BB9-5FCC-4D08-AA56-010BC74BD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6828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Change | Poste Italiane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| Poste Italiane</dc:title>
  <dc:creator>Frederik Peiniger</dc:creator>
  <cp:lastModifiedBy>Frederik Peiniger</cp:lastModifiedBy>
  <cp:revision>1</cp:revision>
  <dcterms:created xsi:type="dcterms:W3CDTF">2019-09-19T13:45:27Z</dcterms:created>
  <dcterms:modified xsi:type="dcterms:W3CDTF">2019-09-19T13:45:32Z</dcterms:modified>
</cp:coreProperties>
</file>