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80E9-4B30-95A9-0764E9156D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944048"/>
        <c:axId val="254947656"/>
      </c:lineChart>
      <c:catAx>
        <c:axId val="25494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47656"/>
        <c:crosses val="autoZero"/>
        <c:auto val="1"/>
        <c:lblAlgn val="ctr"/>
        <c:lblOffset val="100"/>
        <c:noMultiLvlLbl val="0"/>
      </c:catAx>
      <c:valAx>
        <c:axId val="25494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4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BFA98-0DE7-4CDA-8AC8-268FDF8D4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Poste Italiane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609FF3-3E60-46DB-B253-716B100744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5817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05195-B1BE-4DA3-9836-BF255EA6F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07/19/2019 - 09/17/2019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A8615-580A-4CD9-81CC-F6066458D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19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 | Poste Italiane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| Poste Italiane</dc:title>
  <dc:creator>Frederik Peiniger</dc:creator>
  <cp:lastModifiedBy>Frederik Peiniger</cp:lastModifiedBy>
  <cp:revision>1</cp:revision>
  <dcterms:created xsi:type="dcterms:W3CDTF">2019-09-19T13:45:09Z</dcterms:created>
  <dcterms:modified xsi:type="dcterms:W3CDTF">2019-09-19T13:45:14Z</dcterms:modified>
</cp:coreProperties>
</file>