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Poste Italiane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43665</c:v>
                </c:pt>
                <c:pt idx="1">
                  <c:v>43666</c:v>
                </c:pt>
                <c:pt idx="2">
                  <c:v>43667</c:v>
                </c:pt>
                <c:pt idx="3">
                  <c:v>43668</c:v>
                </c:pt>
                <c:pt idx="4">
                  <c:v>43669</c:v>
                </c:pt>
                <c:pt idx="5">
                  <c:v>43670</c:v>
                </c:pt>
                <c:pt idx="6">
                  <c:v>43671</c:v>
                </c:pt>
                <c:pt idx="7">
                  <c:v>43672</c:v>
                </c:pt>
                <c:pt idx="8">
                  <c:v>43673</c:v>
                </c:pt>
                <c:pt idx="9">
                  <c:v>43674</c:v>
                </c:pt>
                <c:pt idx="10">
                  <c:v>43675</c:v>
                </c:pt>
                <c:pt idx="11">
                  <c:v>43676</c:v>
                </c:pt>
                <c:pt idx="12">
                  <c:v>43677</c:v>
                </c:pt>
                <c:pt idx="13">
                  <c:v>43678</c:v>
                </c:pt>
                <c:pt idx="14">
                  <c:v>43679</c:v>
                </c:pt>
                <c:pt idx="15">
                  <c:v>43680</c:v>
                </c:pt>
                <c:pt idx="16">
                  <c:v>43681</c:v>
                </c:pt>
                <c:pt idx="17">
                  <c:v>43682</c:v>
                </c:pt>
                <c:pt idx="18">
                  <c:v>43683</c:v>
                </c:pt>
                <c:pt idx="19">
                  <c:v>43684</c:v>
                </c:pt>
                <c:pt idx="20">
                  <c:v>43685</c:v>
                </c:pt>
                <c:pt idx="21">
                  <c:v>43686</c:v>
                </c:pt>
                <c:pt idx="22">
                  <c:v>43687</c:v>
                </c:pt>
                <c:pt idx="23">
                  <c:v>43688</c:v>
                </c:pt>
                <c:pt idx="24">
                  <c:v>43689</c:v>
                </c:pt>
                <c:pt idx="25">
                  <c:v>43690</c:v>
                </c:pt>
                <c:pt idx="26">
                  <c:v>43691</c:v>
                </c:pt>
                <c:pt idx="27">
                  <c:v>43692</c:v>
                </c:pt>
                <c:pt idx="28">
                  <c:v>43693</c:v>
                </c:pt>
                <c:pt idx="29">
                  <c:v>43694</c:v>
                </c:pt>
                <c:pt idx="30">
                  <c:v>43695</c:v>
                </c:pt>
                <c:pt idx="31">
                  <c:v>43696</c:v>
                </c:pt>
                <c:pt idx="32">
                  <c:v>43697</c:v>
                </c:pt>
                <c:pt idx="33">
                  <c:v>43698</c:v>
                </c:pt>
                <c:pt idx="34">
                  <c:v>43699</c:v>
                </c:pt>
                <c:pt idx="35">
                  <c:v>43700</c:v>
                </c:pt>
                <c:pt idx="36">
                  <c:v>43701</c:v>
                </c:pt>
                <c:pt idx="37">
                  <c:v>43702</c:v>
                </c:pt>
                <c:pt idx="38">
                  <c:v>43703</c:v>
                </c:pt>
                <c:pt idx="39">
                  <c:v>43704</c:v>
                </c:pt>
                <c:pt idx="40">
                  <c:v>43705</c:v>
                </c:pt>
                <c:pt idx="41">
                  <c:v>43706</c:v>
                </c:pt>
                <c:pt idx="42">
                  <c:v>43707</c:v>
                </c:pt>
                <c:pt idx="43">
                  <c:v>43708</c:v>
                </c:pt>
                <c:pt idx="44">
                  <c:v>43709</c:v>
                </c:pt>
                <c:pt idx="45">
                  <c:v>43710</c:v>
                </c:pt>
                <c:pt idx="46">
                  <c:v>43711</c:v>
                </c:pt>
                <c:pt idx="47">
                  <c:v>43712</c:v>
                </c:pt>
                <c:pt idx="48">
                  <c:v>43713</c:v>
                </c:pt>
                <c:pt idx="49">
                  <c:v>43714</c:v>
                </c:pt>
                <c:pt idx="50">
                  <c:v>43715</c:v>
                </c:pt>
                <c:pt idx="51">
                  <c:v>43716</c:v>
                </c:pt>
                <c:pt idx="52">
                  <c:v>43717</c:v>
                </c:pt>
                <c:pt idx="53">
                  <c:v>43718</c:v>
                </c:pt>
                <c:pt idx="54">
                  <c:v>43719</c:v>
                </c:pt>
                <c:pt idx="55">
                  <c:v>43720</c:v>
                </c:pt>
                <c:pt idx="56">
                  <c:v>43721</c:v>
                </c:pt>
                <c:pt idx="57">
                  <c:v>43722</c:v>
                </c:pt>
                <c:pt idx="58">
                  <c:v>43723</c:v>
                </c:pt>
                <c:pt idx="59">
                  <c:v>43724</c:v>
                </c:pt>
                <c:pt idx="60">
                  <c:v>43725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1.2594625409325299E-2</c:v>
                </c:pt>
                <c:pt idx="1">
                  <c:v>0</c:v>
                </c:pt>
                <c:pt idx="2">
                  <c:v>0</c:v>
                </c:pt>
                <c:pt idx="3">
                  <c:v>2.1211157068618099E-2</c:v>
                </c:pt>
                <c:pt idx="4">
                  <c:v>0</c:v>
                </c:pt>
                <c:pt idx="5">
                  <c:v>0</c:v>
                </c:pt>
                <c:pt idx="6">
                  <c:v>1.06031889090644E-2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1.32522296876449E-2</c:v>
                </c:pt>
                <c:pt idx="11">
                  <c:v>1.19266906083937E-2</c:v>
                </c:pt>
                <c:pt idx="12">
                  <c:v>1.19265325594339E-2</c:v>
                </c:pt>
                <c:pt idx="13">
                  <c:v>2.03190084323885E-2</c:v>
                </c:pt>
                <c:pt idx="14">
                  <c:v>1.50179995141235E-2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1.3251527238514201E-2</c:v>
                </c:pt>
                <c:pt idx="19">
                  <c:v>0</c:v>
                </c:pt>
                <c:pt idx="20">
                  <c:v>0</c:v>
                </c:pt>
                <c:pt idx="21">
                  <c:v>1.63413847777793E-2</c:v>
                </c:pt>
                <c:pt idx="22">
                  <c:v>0</c:v>
                </c:pt>
                <c:pt idx="23">
                  <c:v>0</c:v>
                </c:pt>
                <c:pt idx="24">
                  <c:v>1.28072639267954E-2</c:v>
                </c:pt>
                <c:pt idx="25">
                  <c:v>1.45720455177713E-2</c:v>
                </c:pt>
                <c:pt idx="26">
                  <c:v>1.9869128672477299E-2</c:v>
                </c:pt>
                <c:pt idx="27">
                  <c:v>0</c:v>
                </c:pt>
                <c:pt idx="28">
                  <c:v>3.3113898565505902E-2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1.32466121789352E-2</c:v>
                </c:pt>
                <c:pt idx="33">
                  <c:v>2.5167562985137899E-2</c:v>
                </c:pt>
                <c:pt idx="34">
                  <c:v>1.32460857816515E-2</c:v>
                </c:pt>
                <c:pt idx="35">
                  <c:v>2.1194298733640701E-2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1.3243103653772299E-2</c:v>
                </c:pt>
                <c:pt idx="40">
                  <c:v>0</c:v>
                </c:pt>
                <c:pt idx="41">
                  <c:v>8.2751863571967604E-3</c:v>
                </c:pt>
                <c:pt idx="42">
                  <c:v>1.7211703958691899E-2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1.5888988930670998E-2</c:v>
                </c:pt>
                <c:pt idx="47">
                  <c:v>1.5889199316764399E-2</c:v>
                </c:pt>
                <c:pt idx="48">
                  <c:v>1.12544024574319E-2</c:v>
                </c:pt>
                <c:pt idx="49">
                  <c:v>0</c:v>
                </c:pt>
                <c:pt idx="50">
                  <c:v>0</c:v>
                </c:pt>
                <c:pt idx="51">
                  <c:v>4.10443808918547E-2</c:v>
                </c:pt>
                <c:pt idx="52">
                  <c:v>3.8394322935974202E-2</c:v>
                </c:pt>
                <c:pt idx="53">
                  <c:v>0</c:v>
                </c:pt>
                <c:pt idx="54">
                  <c:v>1.1112287014498901E-2</c:v>
                </c:pt>
                <c:pt idx="55">
                  <c:v>1.09124097246105E-2</c:v>
                </c:pt>
                <c:pt idx="56">
                  <c:v>1.05804710954755E-2</c:v>
                </c:pt>
                <c:pt idx="57">
                  <c:v>0</c:v>
                </c:pt>
                <c:pt idx="58">
                  <c:v>3.3059162677527697E-2</c:v>
                </c:pt>
                <c:pt idx="59">
                  <c:v>1.19000396667989E-2</c:v>
                </c:pt>
                <c:pt idx="60">
                  <c:v>1.8067802734848398E-2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8A-4D6E-AECE-0B069A2DE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725224"/>
        <c:axId val="260724568"/>
      </c:lineChart>
      <c:dateAx>
        <c:axId val="26072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24568"/>
        <c:crosses val="autoZero"/>
        <c:auto val="1"/>
        <c:lblOffset val="100"/>
        <c:baseTimeUnit val="days"/>
      </c:dateAx>
      <c:valAx>
        <c:axId val="26072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2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9F6D-BB4A-43EB-9F1D-703A0A599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8E2F8A-B5AD-46BC-AE84-D0A7B35C0C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3949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99B09-53EF-431A-9236-FD1432072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87B19-821C-4C7C-B546-B90F4442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135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Poste Italiane</dc:title>
  <dc:creator>Frederik Peiniger</dc:creator>
  <cp:lastModifiedBy>Frederik Peiniger</cp:lastModifiedBy>
  <cp:revision>1</cp:revision>
  <dcterms:created xsi:type="dcterms:W3CDTF">2019-09-19T13:41:08Z</dcterms:created>
  <dcterms:modified xsi:type="dcterms:W3CDTF">2019-09-19T13:41:13Z</dcterms:modified>
</cp:coreProperties>
</file>