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F0B1-4C47-8E95-7C8B43C590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496624"/>
        <c:axId val="296494000"/>
      </c:lineChart>
      <c:catAx>
        <c:axId val="29649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94000"/>
        <c:crosses val="autoZero"/>
        <c:auto val="1"/>
        <c:lblAlgn val="ctr"/>
        <c:lblOffset val="100"/>
        <c:noMultiLvlLbl val="0"/>
      </c:catAx>
      <c:valAx>
        <c:axId val="29649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9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A3B42-0C70-44AB-A828-7474FB2F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094B8-915E-4B1B-8BD3-5C360D9555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447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136E2-5BE6-4AAC-9DF5-5EF99E033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69A68-FA58-4DC8-9A46-EFE9AD9BD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894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Poste Italiane</dc:title>
  <dc:creator>Frederik Peiniger</dc:creator>
  <cp:lastModifiedBy>Frederik Peiniger</cp:lastModifiedBy>
  <cp:revision>1</cp:revision>
  <dcterms:created xsi:type="dcterms:W3CDTF">2019-09-19T13:40:26Z</dcterms:created>
  <dcterms:modified xsi:type="dcterms:W3CDTF">2019-09-19T13:40:31Z</dcterms:modified>
</cp:coreProperties>
</file>