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24B5-49EE-BE13-A3327C5FBC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020440"/>
        <c:axId val="267169568"/>
      </c:lineChart>
      <c:catAx>
        <c:axId val="30902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69568"/>
        <c:crosses val="autoZero"/>
        <c:auto val="1"/>
        <c:lblAlgn val="ctr"/>
        <c:lblOffset val="100"/>
        <c:noMultiLvlLbl val="0"/>
      </c:catAx>
      <c:valAx>
        <c:axId val="26716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02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1462A-EE8A-4B1F-9AA5-B315DA661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BE5EA1-7E0C-419C-A19A-7DE61C280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158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11C09-6A4A-493E-BF98-2DE1DE7D6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DF6CF-12F4-4B78-9B9A-1D784B24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77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Poste Italiane</dc:title>
  <dc:creator>Frederik Peiniger</dc:creator>
  <cp:lastModifiedBy>Frederik Peiniger</cp:lastModifiedBy>
  <cp:revision>1</cp:revision>
  <dcterms:created xsi:type="dcterms:W3CDTF">2019-09-19T13:38:29Z</dcterms:created>
  <dcterms:modified xsi:type="dcterms:W3CDTF">2019-09-19T13:38:33Z</dcterms:modified>
</cp:coreProperties>
</file>