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posteitaliane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43665</c:v>
                </c:pt>
                <c:pt idx="1">
                  <c:v>43666</c:v>
                </c:pt>
                <c:pt idx="2">
                  <c:v>43667</c:v>
                </c:pt>
                <c:pt idx="3">
                  <c:v>43668</c:v>
                </c:pt>
                <c:pt idx="4">
                  <c:v>43669</c:v>
                </c:pt>
                <c:pt idx="5">
                  <c:v>43670</c:v>
                </c:pt>
                <c:pt idx="6">
                  <c:v>43671</c:v>
                </c:pt>
                <c:pt idx="7">
                  <c:v>43672</c:v>
                </c:pt>
                <c:pt idx="8">
                  <c:v>43673</c:v>
                </c:pt>
                <c:pt idx="9">
                  <c:v>43674</c:v>
                </c:pt>
                <c:pt idx="10">
                  <c:v>43675</c:v>
                </c:pt>
                <c:pt idx="11">
                  <c:v>43676</c:v>
                </c:pt>
                <c:pt idx="12">
                  <c:v>43677</c:v>
                </c:pt>
                <c:pt idx="13">
                  <c:v>43678</c:v>
                </c:pt>
                <c:pt idx="14">
                  <c:v>43679</c:v>
                </c:pt>
                <c:pt idx="15">
                  <c:v>43680</c:v>
                </c:pt>
                <c:pt idx="16">
                  <c:v>43681</c:v>
                </c:pt>
                <c:pt idx="17">
                  <c:v>43682</c:v>
                </c:pt>
                <c:pt idx="18">
                  <c:v>43683</c:v>
                </c:pt>
                <c:pt idx="19">
                  <c:v>43684</c:v>
                </c:pt>
                <c:pt idx="20">
                  <c:v>43685</c:v>
                </c:pt>
                <c:pt idx="21">
                  <c:v>43686</c:v>
                </c:pt>
                <c:pt idx="22">
                  <c:v>43687</c:v>
                </c:pt>
                <c:pt idx="23">
                  <c:v>43688</c:v>
                </c:pt>
                <c:pt idx="24">
                  <c:v>43689</c:v>
                </c:pt>
                <c:pt idx="25">
                  <c:v>43690</c:v>
                </c:pt>
                <c:pt idx="26">
                  <c:v>43691</c:v>
                </c:pt>
                <c:pt idx="27">
                  <c:v>43692</c:v>
                </c:pt>
                <c:pt idx="28">
                  <c:v>43693</c:v>
                </c:pt>
                <c:pt idx="29">
                  <c:v>43694</c:v>
                </c:pt>
                <c:pt idx="30">
                  <c:v>43695</c:v>
                </c:pt>
                <c:pt idx="31">
                  <c:v>43696</c:v>
                </c:pt>
                <c:pt idx="32">
                  <c:v>43697</c:v>
                </c:pt>
                <c:pt idx="33">
                  <c:v>43698</c:v>
                </c:pt>
                <c:pt idx="34">
                  <c:v>43699</c:v>
                </c:pt>
                <c:pt idx="35">
                  <c:v>43700</c:v>
                </c:pt>
                <c:pt idx="36">
                  <c:v>43701</c:v>
                </c:pt>
                <c:pt idx="37">
                  <c:v>43702</c:v>
                </c:pt>
                <c:pt idx="38">
                  <c:v>43703</c:v>
                </c:pt>
                <c:pt idx="39">
                  <c:v>43704</c:v>
                </c:pt>
                <c:pt idx="40">
                  <c:v>43705</c:v>
                </c:pt>
                <c:pt idx="41">
                  <c:v>43706</c:v>
                </c:pt>
                <c:pt idx="42">
                  <c:v>43707</c:v>
                </c:pt>
                <c:pt idx="43">
                  <c:v>43708</c:v>
                </c:pt>
                <c:pt idx="44">
                  <c:v>43709</c:v>
                </c:pt>
                <c:pt idx="45">
                  <c:v>43710</c:v>
                </c:pt>
                <c:pt idx="46">
                  <c:v>43711</c:v>
                </c:pt>
                <c:pt idx="47">
                  <c:v>43712</c:v>
                </c:pt>
                <c:pt idx="48">
                  <c:v>43713</c:v>
                </c:pt>
                <c:pt idx="49">
                  <c:v>43714</c:v>
                </c:pt>
                <c:pt idx="50">
                  <c:v>43715</c:v>
                </c:pt>
                <c:pt idx="51">
                  <c:v>43716</c:v>
                </c:pt>
                <c:pt idx="52">
                  <c:v>43717</c:v>
                </c:pt>
                <c:pt idx="53">
                  <c:v>43718</c:v>
                </c:pt>
                <c:pt idx="54">
                  <c:v>43719</c:v>
                </c:pt>
                <c:pt idx="55">
                  <c:v>43720</c:v>
                </c:pt>
                <c:pt idx="56">
                  <c:v>43721</c:v>
                </c:pt>
                <c:pt idx="57">
                  <c:v>43722</c:v>
                </c:pt>
                <c:pt idx="58">
                  <c:v>43723</c:v>
                </c:pt>
                <c:pt idx="59">
                  <c:v>43724</c:v>
                </c:pt>
                <c:pt idx="60">
                  <c:v>43725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7.3078047354574696E-2</c:v>
                </c:pt>
                <c:pt idx="1">
                  <c:v>0.124141959982474</c:v>
                </c:pt>
                <c:pt idx="2">
                  <c:v>8.7520968565385507E-2</c:v>
                </c:pt>
                <c:pt idx="3">
                  <c:v>2.9148145449245801E-2</c:v>
                </c:pt>
                <c:pt idx="4">
                  <c:v>7.2849129452903005E-2</c:v>
                </c:pt>
                <c:pt idx="5">
                  <c:v>0.17471063550993701</c:v>
                </c:pt>
                <c:pt idx="6">
                  <c:v>0.159872102318145</c:v>
                </c:pt>
                <c:pt idx="7">
                  <c:v>8.70637742146122E-2</c:v>
                </c:pt>
                <c:pt idx="8">
                  <c:v>0.15222906850308099</c:v>
                </c:pt>
                <c:pt idx="9">
                  <c:v>0.20266357845975699</c:v>
                </c:pt>
                <c:pt idx="10">
                  <c:v>0.18780699219878599</c:v>
                </c:pt>
                <c:pt idx="11">
                  <c:v>0.20187454938716701</c:v>
                </c:pt>
                <c:pt idx="12">
                  <c:v>0.208663116995251</c:v>
                </c:pt>
                <c:pt idx="13">
                  <c:v>0.107704458964601</c:v>
                </c:pt>
                <c:pt idx="14">
                  <c:v>0.23669487878353199</c:v>
                </c:pt>
                <c:pt idx="15">
                  <c:v>0.22182468694096599</c:v>
                </c:pt>
                <c:pt idx="16">
                  <c:v>0.171355133514208</c:v>
                </c:pt>
                <c:pt idx="17">
                  <c:v>0.12116892373485399</c:v>
                </c:pt>
                <c:pt idx="18">
                  <c:v>0.199330817968249</c:v>
                </c:pt>
                <c:pt idx="19">
                  <c:v>0.120781527531083</c:v>
                </c:pt>
                <c:pt idx="20">
                  <c:v>0.17740562021004799</c:v>
                </c:pt>
                <c:pt idx="21">
                  <c:v>0.13458950201884301</c:v>
                </c:pt>
                <c:pt idx="22">
                  <c:v>0.120260328239955</c:v>
                </c:pt>
                <c:pt idx="23">
                  <c:v>3.5328198968416602E-2</c:v>
                </c:pt>
                <c:pt idx="24">
                  <c:v>0.204831190846165</c:v>
                </c:pt>
                <c:pt idx="25">
                  <c:v>0.155071544371608</c:v>
                </c:pt>
                <c:pt idx="26">
                  <c:v>8.4453515377577601E-2</c:v>
                </c:pt>
                <c:pt idx="27">
                  <c:v>0.140637085999578</c:v>
                </c:pt>
                <c:pt idx="28">
                  <c:v>0.12639561828523299</c:v>
                </c:pt>
                <c:pt idx="29">
                  <c:v>0.16831474857984399</c:v>
                </c:pt>
                <c:pt idx="30">
                  <c:v>0.20303857732969299</c:v>
                </c:pt>
                <c:pt idx="31">
                  <c:v>0.139742873113471</c:v>
                </c:pt>
                <c:pt idx="32">
                  <c:v>0.14652525816355</c:v>
                </c:pt>
                <c:pt idx="33">
                  <c:v>8.3606214728628198E-2</c:v>
                </c:pt>
                <c:pt idx="34">
                  <c:v>0.13922728854855601</c:v>
                </c:pt>
                <c:pt idx="35">
                  <c:v>9.0371915189433397E-2</c:v>
                </c:pt>
                <c:pt idx="36">
                  <c:v>5.55632726767607E-2</c:v>
                </c:pt>
                <c:pt idx="37">
                  <c:v>0.118006386227961</c:v>
                </c:pt>
                <c:pt idx="38">
                  <c:v>4.85335921791583E-2</c:v>
                </c:pt>
                <c:pt idx="39">
                  <c:v>0.124740124740125</c:v>
                </c:pt>
                <c:pt idx="40">
                  <c:v>0.124584717607973</c:v>
                </c:pt>
                <c:pt idx="41">
                  <c:v>0.11751693626434399</c:v>
                </c:pt>
                <c:pt idx="42">
                  <c:v>6.9046468273147796E-2</c:v>
                </c:pt>
                <c:pt idx="43">
                  <c:v>4.8299178913958497E-2</c:v>
                </c:pt>
                <c:pt idx="44">
                  <c:v>4.8275862068965503E-2</c:v>
                </c:pt>
                <c:pt idx="45">
                  <c:v>8.9611911491004295E-2</c:v>
                </c:pt>
                <c:pt idx="46">
                  <c:v>3.4435261707989002E-2</c:v>
                </c:pt>
                <c:pt idx="47">
                  <c:v>7.5731497418244406E-2</c:v>
                </c:pt>
                <c:pt idx="48">
                  <c:v>7.5674188222344493E-2</c:v>
                </c:pt>
                <c:pt idx="49">
                  <c:v>8.9365504915102797E-2</c:v>
                </c:pt>
                <c:pt idx="50">
                  <c:v>6.1813186813186802E-2</c:v>
                </c:pt>
                <c:pt idx="51">
                  <c:v>0.123550003431945</c:v>
                </c:pt>
                <c:pt idx="52">
                  <c:v>0.17824089943099999</c:v>
                </c:pt>
                <c:pt idx="53">
                  <c:v>0.205296653664545</c:v>
                </c:pt>
                <c:pt idx="54">
                  <c:v>0.191217646657106</c:v>
                </c:pt>
                <c:pt idx="55">
                  <c:v>0.129507191057188</c:v>
                </c:pt>
                <c:pt idx="56">
                  <c:v>9.5302927161334205E-2</c:v>
                </c:pt>
                <c:pt idx="57">
                  <c:v>0.12921653971708399</c:v>
                </c:pt>
                <c:pt idx="58">
                  <c:v>0.196970726074849</c:v>
                </c:pt>
                <c:pt idx="59">
                  <c:v>0.12201735357917599</c:v>
                </c:pt>
                <c:pt idx="60">
                  <c:v>0.10155721056195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39-4FDD-AC30-0D5FB73BFF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973632"/>
        <c:axId val="299885544"/>
      </c:lineChart>
      <c:dateAx>
        <c:axId val="251973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85544"/>
        <c:crosses val="autoZero"/>
        <c:auto val="1"/>
        <c:lblOffset val="100"/>
        <c:baseTimeUnit val="days"/>
      </c:dateAx>
      <c:valAx>
        <c:axId val="29988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97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4DA6C-0C14-4990-951D-6B5916E3B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Poste Italiane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650D5E-069F-4EDA-AD18-89064D760B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3807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A4F29-5CCC-4104-BCFA-BBF5FBC22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07/19/2019 - 09/17/2019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B9B25-92E7-4273-ACF8-FF8B8517E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2387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Rate | Poste Italiane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Poste Italiane</dc:title>
  <dc:creator>Frederik Peiniger</dc:creator>
  <cp:lastModifiedBy>Frederik Peiniger</cp:lastModifiedBy>
  <cp:revision>1</cp:revision>
  <dcterms:created xsi:type="dcterms:W3CDTF">2019-09-19T13:38:00Z</dcterms:created>
  <dcterms:modified xsi:type="dcterms:W3CDTF">2019-09-19T13:38:05Z</dcterms:modified>
</cp:coreProperties>
</file>