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0AB4-450C-AE81-A224B38F3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505568"/>
        <c:axId val="301498024"/>
      </c:lineChart>
      <c:catAx>
        <c:axId val="30150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98024"/>
        <c:crosses val="autoZero"/>
        <c:auto val="1"/>
        <c:lblAlgn val="ctr"/>
        <c:lblOffset val="100"/>
        <c:noMultiLvlLbl val="0"/>
      </c:catAx>
      <c:valAx>
        <c:axId val="30149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0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3D993-FB92-4688-9B4F-BF9F01FFD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14B2AE-8D58-492D-ADE6-C30147BA0F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7901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F6E06-D208-4F0E-A59E-F2BD744F2E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2514A-11A3-4EF0-BD82-D744225F0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023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Poste Italiane</dc:title>
  <dc:creator>Frederik Peiniger</dc:creator>
  <cp:lastModifiedBy>Frederik Peiniger</cp:lastModifiedBy>
  <cp:revision>1</cp:revision>
  <dcterms:created xsi:type="dcterms:W3CDTF">2019-09-19T13:37:43Z</dcterms:created>
  <dcterms:modified xsi:type="dcterms:W3CDTF">2019-09-19T13:37:47Z</dcterms:modified>
</cp:coreProperties>
</file>