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BC37-47FD-9046-C20BECCCC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013320"/>
        <c:axId val="306013648"/>
      </c:lineChart>
      <c:catAx>
        <c:axId val="306013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13648"/>
        <c:crosses val="autoZero"/>
        <c:auto val="1"/>
        <c:lblAlgn val="ctr"/>
        <c:lblOffset val="100"/>
        <c:noMultiLvlLbl val="0"/>
      </c:catAx>
      <c:valAx>
        <c:axId val="30601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1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372D3-0A70-4695-9FD0-09ADD271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00A042-FA34-4646-953B-37455EEA44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7007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171C7-731C-448C-A5CF-C89A898672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A89BD-BB26-463E-B51E-6320014C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946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Poste Italiane</dc:title>
  <dc:creator>Frederik Peiniger</dc:creator>
  <cp:lastModifiedBy>Frederik Peiniger</cp:lastModifiedBy>
  <cp:revision>1</cp:revision>
  <dcterms:created xsi:type="dcterms:W3CDTF">2019-09-19T13:36:51Z</dcterms:created>
  <dcterms:modified xsi:type="dcterms:W3CDTF">2019-09-19T13:36:55Z</dcterms:modified>
</cp:coreProperties>
</file>