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Poste Italiane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43665</c:v>
                </c:pt>
                <c:pt idx="1">
                  <c:v>43666</c:v>
                </c:pt>
                <c:pt idx="2">
                  <c:v>43667</c:v>
                </c:pt>
                <c:pt idx="3">
                  <c:v>43668</c:v>
                </c:pt>
                <c:pt idx="4">
                  <c:v>43669</c:v>
                </c:pt>
                <c:pt idx="5">
                  <c:v>43670</c:v>
                </c:pt>
                <c:pt idx="6">
                  <c:v>43671</c:v>
                </c:pt>
                <c:pt idx="7">
                  <c:v>43672</c:v>
                </c:pt>
                <c:pt idx="8">
                  <c:v>43673</c:v>
                </c:pt>
                <c:pt idx="9">
                  <c:v>43674</c:v>
                </c:pt>
                <c:pt idx="10">
                  <c:v>43675</c:v>
                </c:pt>
                <c:pt idx="11">
                  <c:v>43676</c:v>
                </c:pt>
                <c:pt idx="12">
                  <c:v>43677</c:v>
                </c:pt>
                <c:pt idx="13">
                  <c:v>43678</c:v>
                </c:pt>
                <c:pt idx="14">
                  <c:v>43679</c:v>
                </c:pt>
                <c:pt idx="15">
                  <c:v>43680</c:v>
                </c:pt>
                <c:pt idx="16">
                  <c:v>43681</c:v>
                </c:pt>
                <c:pt idx="17">
                  <c:v>43682</c:v>
                </c:pt>
                <c:pt idx="18">
                  <c:v>43683</c:v>
                </c:pt>
                <c:pt idx="19">
                  <c:v>43684</c:v>
                </c:pt>
                <c:pt idx="20">
                  <c:v>43685</c:v>
                </c:pt>
                <c:pt idx="21">
                  <c:v>43686</c:v>
                </c:pt>
                <c:pt idx="22">
                  <c:v>43687</c:v>
                </c:pt>
                <c:pt idx="23">
                  <c:v>43688</c:v>
                </c:pt>
                <c:pt idx="24">
                  <c:v>43689</c:v>
                </c:pt>
                <c:pt idx="25">
                  <c:v>43690</c:v>
                </c:pt>
                <c:pt idx="26">
                  <c:v>43691</c:v>
                </c:pt>
                <c:pt idx="27">
                  <c:v>43692</c:v>
                </c:pt>
                <c:pt idx="28">
                  <c:v>43693</c:v>
                </c:pt>
                <c:pt idx="29">
                  <c:v>43694</c:v>
                </c:pt>
                <c:pt idx="30">
                  <c:v>43695</c:v>
                </c:pt>
                <c:pt idx="31">
                  <c:v>43696</c:v>
                </c:pt>
                <c:pt idx="32">
                  <c:v>43697</c:v>
                </c:pt>
                <c:pt idx="33">
                  <c:v>43698</c:v>
                </c:pt>
                <c:pt idx="34">
                  <c:v>43699</c:v>
                </c:pt>
                <c:pt idx="35">
                  <c:v>43700</c:v>
                </c:pt>
                <c:pt idx="36">
                  <c:v>43701</c:v>
                </c:pt>
                <c:pt idx="37">
                  <c:v>43702</c:v>
                </c:pt>
                <c:pt idx="38">
                  <c:v>43703</c:v>
                </c:pt>
                <c:pt idx="39">
                  <c:v>43704</c:v>
                </c:pt>
                <c:pt idx="40">
                  <c:v>43705</c:v>
                </c:pt>
                <c:pt idx="41">
                  <c:v>43706</c:v>
                </c:pt>
                <c:pt idx="42">
                  <c:v>43707</c:v>
                </c:pt>
                <c:pt idx="43">
                  <c:v>43708</c:v>
                </c:pt>
                <c:pt idx="44">
                  <c:v>43709</c:v>
                </c:pt>
                <c:pt idx="45">
                  <c:v>43710</c:v>
                </c:pt>
                <c:pt idx="46">
                  <c:v>43711</c:v>
                </c:pt>
                <c:pt idx="47">
                  <c:v>43712</c:v>
                </c:pt>
                <c:pt idx="48">
                  <c:v>43713</c:v>
                </c:pt>
                <c:pt idx="49">
                  <c:v>43714</c:v>
                </c:pt>
                <c:pt idx="50">
                  <c:v>43715</c:v>
                </c:pt>
                <c:pt idx="51">
                  <c:v>43716</c:v>
                </c:pt>
                <c:pt idx="52">
                  <c:v>43717</c:v>
                </c:pt>
                <c:pt idx="53">
                  <c:v>43718</c:v>
                </c:pt>
                <c:pt idx="54">
                  <c:v>43719</c:v>
                </c:pt>
                <c:pt idx="55">
                  <c:v>43720</c:v>
                </c:pt>
                <c:pt idx="56">
                  <c:v>43721</c:v>
                </c:pt>
                <c:pt idx="57">
                  <c:v>43722</c:v>
                </c:pt>
                <c:pt idx="58">
                  <c:v>43723</c:v>
                </c:pt>
                <c:pt idx="59">
                  <c:v>43724</c:v>
                </c:pt>
                <c:pt idx="60">
                  <c:v>43725</c:v>
                </c:pt>
              </c:numCache>
            </c:numRef>
          </c:cat>
          <c:val>
            <c:numRef>
              <c:f>Sheet1!$B$2:$B$62</c:f>
              <c:numCache>
                <c:formatCode>General</c:formatCode>
                <c:ptCount val="61"/>
                <c:pt idx="0">
                  <c:v>5.58855307458659E-2</c:v>
                </c:pt>
                <c:pt idx="1">
                  <c:v>0</c:v>
                </c:pt>
                <c:pt idx="2">
                  <c:v>0</c:v>
                </c:pt>
                <c:pt idx="3">
                  <c:v>8.2137697282398794E-2</c:v>
                </c:pt>
                <c:pt idx="4">
                  <c:v>0</c:v>
                </c:pt>
                <c:pt idx="5">
                  <c:v>0</c:v>
                </c:pt>
                <c:pt idx="6">
                  <c:v>4.6433350509101502E-2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4.06324962060019E-2</c:v>
                </c:pt>
                <c:pt idx="11">
                  <c:v>3.2500841889277897E-2</c:v>
                </c:pt>
                <c:pt idx="12">
                  <c:v>4.6000230979883198E-2</c:v>
                </c:pt>
                <c:pt idx="13">
                  <c:v>7.7584452584452596E-2</c:v>
                </c:pt>
                <c:pt idx="14">
                  <c:v>4.5442661727303602E-2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6.9780533381287105E-2</c:v>
                </c:pt>
                <c:pt idx="19">
                  <c:v>0.142663946280184</c:v>
                </c:pt>
                <c:pt idx="20">
                  <c:v>2.6573555014097701E-2</c:v>
                </c:pt>
                <c:pt idx="21">
                  <c:v>4.4542298577967598E-2</c:v>
                </c:pt>
                <c:pt idx="22">
                  <c:v>0</c:v>
                </c:pt>
                <c:pt idx="23">
                  <c:v>0</c:v>
                </c:pt>
                <c:pt idx="24">
                  <c:v>4.1987513108892198E-2</c:v>
                </c:pt>
                <c:pt idx="25">
                  <c:v>0</c:v>
                </c:pt>
                <c:pt idx="26">
                  <c:v>6.2862263314793498E-2</c:v>
                </c:pt>
                <c:pt idx="27">
                  <c:v>0.16299457140235801</c:v>
                </c:pt>
                <c:pt idx="28">
                  <c:v>9.5641667756461199E-2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5.6944609666152501E-2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6.7632228803533201E-2</c:v>
                </c:pt>
                <c:pt idx="40">
                  <c:v>0</c:v>
                </c:pt>
                <c:pt idx="41">
                  <c:v>4.3740611355413399E-2</c:v>
                </c:pt>
                <c:pt idx="42">
                  <c:v>6.3895523027712703E-2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4.4953703523514098E-2</c:v>
                </c:pt>
                <c:pt idx="49">
                  <c:v>7.3347016994328704E-2</c:v>
                </c:pt>
                <c:pt idx="50">
                  <c:v>0</c:v>
                </c:pt>
                <c:pt idx="51">
                  <c:v>3.7536077421563202E-2</c:v>
                </c:pt>
                <c:pt idx="52">
                  <c:v>0.14565410165061701</c:v>
                </c:pt>
                <c:pt idx="53">
                  <c:v>0</c:v>
                </c:pt>
                <c:pt idx="54">
                  <c:v>5.2751941524035603E-2</c:v>
                </c:pt>
                <c:pt idx="55">
                  <c:v>5.5938622899873801E-2</c:v>
                </c:pt>
                <c:pt idx="56">
                  <c:v>6.3301585452285994E-2</c:v>
                </c:pt>
                <c:pt idx="57">
                  <c:v>0</c:v>
                </c:pt>
                <c:pt idx="58">
                  <c:v>7.0846960859480404E-2</c:v>
                </c:pt>
                <c:pt idx="59">
                  <c:v>6.7241600136617896E-2</c:v>
                </c:pt>
                <c:pt idx="60">
                  <c:v>5.0246479351413E-2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B4C-4C02-B060-DF334DC296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3042032"/>
        <c:axId val="303040064"/>
      </c:lineChart>
      <c:dateAx>
        <c:axId val="3030420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040064"/>
        <c:crosses val="autoZero"/>
        <c:auto val="1"/>
        <c:lblOffset val="100"/>
        <c:baseTimeUnit val="days"/>
      </c:dateAx>
      <c:valAx>
        <c:axId val="303040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042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E33BF-434E-412D-B1E9-3AC04D226D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Poste Italiane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292CB55-FB29-4871-96E3-02AFFC3F647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693301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DBEDEC-2E21-4917-B559-0378DAD11D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07/19/2019 - 09/17/2019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1EC690-B3D2-4945-AFFF-D49A02BF6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275009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| Poste Italiane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Poste Italiane</dc:title>
  <dc:creator>Frederik Peiniger</dc:creator>
  <cp:lastModifiedBy>Frederik Peiniger</cp:lastModifiedBy>
  <cp:revision>1</cp:revision>
  <dcterms:created xsi:type="dcterms:W3CDTF">2019-09-19T13:20:27Z</dcterms:created>
  <dcterms:modified xsi:type="dcterms:W3CDTF">2019-09-19T13:20:31Z</dcterms:modified>
</cp:coreProperties>
</file>