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 Italiane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5.0536429517921498E-2</c:v>
                </c:pt>
                <c:pt idx="1">
                  <c:v>7.3434772951479904E-2</c:v>
                </c:pt>
                <c:pt idx="2">
                  <c:v>4.6241274049827003E-2</c:v>
                </c:pt>
                <c:pt idx="3">
                  <c:v>0.123891141496937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30-4D3D-B43E-ED3EED365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696840"/>
        <c:axId val="260703400"/>
      </c:barChart>
      <c:catAx>
        <c:axId val="26069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03400"/>
        <c:crosses val="autoZero"/>
        <c:auto val="1"/>
        <c:lblAlgn val="ctr"/>
        <c:lblOffset val="100"/>
        <c:noMultiLvlLbl val="0"/>
      </c:catAx>
      <c:valAx>
        <c:axId val="26070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69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83E8-AFDF-4CCB-BDE6-B1E9A383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14A30-8573-4D42-8154-22DD008A6B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8670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5D464-569D-4F12-9F85-20551A3D7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CCC71-BE6B-4A6A-A948-39FED39BD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82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Poste Italiane</dc:title>
  <dc:creator>Frederik Peiniger</dc:creator>
  <cp:lastModifiedBy>Frederik Peiniger</cp:lastModifiedBy>
  <cp:revision>1</cp:revision>
  <dcterms:created xsi:type="dcterms:W3CDTF">2019-09-19T13:19:41Z</dcterms:created>
  <dcterms:modified xsi:type="dcterms:W3CDTF">2019-09-19T13:19:45Z</dcterms:modified>
</cp:coreProperties>
</file>