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Poste Italiane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93-41C0-B453-FA6E09A09E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Poste Italiane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93-41C0-B453-FA6E09A09E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Poste Italiane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93-41C0-B453-FA6E09A09E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Poste Italiane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93-41C0-B453-FA6E09A09E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Poste Italiane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A93-41C0-B453-FA6E09A09E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Poste Italiane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A93-41C0-B453-FA6E09A09E6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Poste Italiane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93-41C0-B453-FA6E09A09E6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Poste Italiane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A93-41C0-B453-FA6E09A09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880776"/>
        <c:axId val="308878808"/>
      </c:barChart>
      <c:catAx>
        <c:axId val="30888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78808"/>
        <c:crosses val="autoZero"/>
        <c:auto val="1"/>
        <c:lblAlgn val="ctr"/>
        <c:lblOffset val="100"/>
        <c:noMultiLvlLbl val="0"/>
      </c:catAx>
      <c:valAx>
        <c:axId val="30887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8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D175E-F110-4E66-A1C5-043F5AFF3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A7A85F-DA0F-433B-8702-0F5512A04C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3606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AC789-2738-4968-9A85-2D2C592EE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1747B-C965-4BA3-AD9B-60AE5D37B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090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Poste Italiane</dc:title>
  <dc:creator>Frederik Peiniger</dc:creator>
  <cp:lastModifiedBy>Frederik Peiniger</cp:lastModifiedBy>
  <cp:revision>1</cp:revision>
  <dcterms:created xsi:type="dcterms:W3CDTF">2019-09-19T13:18:38Z</dcterms:created>
  <dcterms:modified xsi:type="dcterms:W3CDTF">2019-09-19T13:18:44Z</dcterms:modified>
</cp:coreProperties>
</file>