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BEA08-46E9-4631-A8E2-D5F6AAAE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28541-DD6A-4DB4-B42B-2419E9988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715672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3119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3030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7666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6720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6309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2238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20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15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#HONOR8XMax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9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#هونر8اكس_ماكس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92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#HONOR20PRO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3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#هونر20برو_اناقة_استثنائية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7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32B74-274C-4321-9BF9-3141B97DB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3411832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Hashtag Detection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All Pages</dc:title>
  <dc:creator>Frederik Peiniger</dc:creator>
  <cp:lastModifiedBy>Frederik Peiniger</cp:lastModifiedBy>
  <cp:revision>1</cp:revision>
  <dcterms:created xsi:type="dcterms:W3CDTF">2019-08-27T18:03:04Z</dcterms:created>
  <dcterms:modified xsi:type="dcterms:W3CDTF">2019-08-27T18:03:12Z</dcterms:modified>
</cp:coreProperties>
</file>