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Honor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43695</c:v>
                </c:pt>
                <c:pt idx="1">
                  <c:v>43696</c:v>
                </c:pt>
                <c:pt idx="2">
                  <c:v>43697</c:v>
                </c:pt>
                <c:pt idx="3">
                  <c:v>43698</c:v>
                </c:pt>
                <c:pt idx="4">
                  <c:v>43699</c:v>
                </c:pt>
                <c:pt idx="5">
                  <c:v>43700</c:v>
                </c:pt>
                <c:pt idx="6">
                  <c:v>43701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0.10895052225196</c:v>
                </c:pt>
                <c:pt idx="1">
                  <c:v>0</c:v>
                </c:pt>
                <c:pt idx="2">
                  <c:v>0.13727810650887601</c:v>
                </c:pt>
                <c:pt idx="3">
                  <c:v>0.160889624985212</c:v>
                </c:pt>
                <c:pt idx="4">
                  <c:v>8.7515965750508504E-2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2B-4CD2-957F-8CF1C25E9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636072"/>
        <c:axId val="251352152"/>
      </c:lineChart>
      <c:dateAx>
        <c:axId val="25363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52152"/>
        <c:crosses val="autoZero"/>
        <c:auto val="1"/>
        <c:lblOffset val="100"/>
        <c:baseTimeUnit val="days"/>
      </c:dateAx>
      <c:valAx>
        <c:axId val="25135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3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ABB8B-B9F8-457E-A4FC-17310DB6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D123EB-A98F-46EC-A5FB-B93081DB39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0844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D6797-1D19-4A5F-BC67-0A928C768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609EC-6A2B-4418-A146-8D086B09E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259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Frederik Peiniger</dc:creator>
  <cp:lastModifiedBy>Frederik Peiniger</cp:lastModifiedBy>
  <cp:revision>1</cp:revision>
  <dcterms:created xsi:type="dcterms:W3CDTF">2019-08-27T17:59:35Z</dcterms:created>
  <dcterms:modified xsi:type="dcterms:W3CDTF">2019-08-27T17:59:40Z</dcterms:modified>
</cp:coreProperties>
</file>