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Honor 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43695</c:v>
                </c:pt>
                <c:pt idx="1">
                  <c:v>43696</c:v>
                </c:pt>
                <c:pt idx="2">
                  <c:v>43697</c:v>
                </c:pt>
                <c:pt idx="3">
                  <c:v>43698</c:v>
                </c:pt>
                <c:pt idx="4">
                  <c:v>43699</c:v>
                </c:pt>
                <c:pt idx="5">
                  <c:v>43700</c:v>
                </c:pt>
                <c:pt idx="6">
                  <c:v>43701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42227</c:v>
                </c:pt>
                <c:pt idx="1">
                  <c:v>42242</c:v>
                </c:pt>
                <c:pt idx="2">
                  <c:v>42259</c:v>
                </c:pt>
                <c:pt idx="3">
                  <c:v>42271</c:v>
                </c:pt>
                <c:pt idx="4">
                  <c:v>42285</c:v>
                </c:pt>
                <c:pt idx="5">
                  <c:v>42294</c:v>
                </c:pt>
                <c:pt idx="6">
                  <c:v>42305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C6E-4E41-932A-5930689363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3228880"/>
        <c:axId val="253229536"/>
      </c:lineChart>
      <c:dateAx>
        <c:axId val="2532288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229536"/>
        <c:crosses val="autoZero"/>
        <c:auto val="1"/>
        <c:lblOffset val="100"/>
        <c:baseTimeUnit val="days"/>
      </c:dateAx>
      <c:valAx>
        <c:axId val="253229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228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34CAC-2E8D-45CA-9AA8-A643B34B8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14F86A-EB8E-49D5-99C7-B20DAEEC8A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739509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7C5163-2CE1-4E09-B9B2-93859BC465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08/18/2019 - 08/24/2019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4CBE3F-77FE-48E7-A4FF-5CD081EFF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11275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All Pages</dc:title>
  <dc:creator>Frederik Peiniger</dc:creator>
  <cp:lastModifiedBy>Frederik Peiniger</cp:lastModifiedBy>
  <cp:revision>1</cp:revision>
  <dcterms:created xsi:type="dcterms:W3CDTF">2019-08-27T17:57:22Z</dcterms:created>
  <dcterms:modified xsi:type="dcterms:W3CDTF">2019-08-27T17:57:27Z</dcterms:modified>
</cp:coreProperties>
</file>