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C878-4D9A-838A-7C1415B6A4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748944"/>
        <c:axId val="251749600"/>
      </c:lineChart>
      <c:catAx>
        <c:axId val="251748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749600"/>
        <c:crosses val="autoZero"/>
        <c:auto val="1"/>
        <c:lblAlgn val="ctr"/>
        <c:lblOffset val="100"/>
        <c:noMultiLvlLbl val="0"/>
      </c:catAx>
      <c:valAx>
        <c:axId val="251749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748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B04C-4D9B-40C5-B55D-D81C917DE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E0E381-01A3-4CDA-AC48-65B0756643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07932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797C40-9637-4C8C-8027-35BE709299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08/18/2019 - 08/24/2019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1E8371-7B9E-4ECB-B888-FBABBE502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5183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 Rate By Hour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Hour | All Pages</dc:title>
  <dc:creator>Frederik Peiniger</dc:creator>
  <cp:lastModifiedBy>Frederik Peiniger</cp:lastModifiedBy>
  <cp:revision>1</cp:revision>
  <dcterms:created xsi:type="dcterms:W3CDTF">2019-08-27T17:53:40Z</dcterms:created>
  <dcterms:modified xsi:type="dcterms:W3CDTF">2019-08-27T17:53:45Z</dcterms:modified>
</cp:coreProperties>
</file>