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A2143-5832-4FDB-A52B-69D974DA3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2391B-5BC4-46E3-94BC-6DFD875D3E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1094049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72175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88969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158354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29784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90636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36703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89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#هونر_السعودية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8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#HONOR8XMax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91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#هونر8اكس_ماكس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47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#HONOR20PRO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6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#هونر20برو_اناقة_استثنائية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85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01265-2A23-4B7D-8A3A-7445ADBF5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08/18/2019 - 08/24/2019</a:t>
            </a:r>
          </a:p>
        </p:txBody>
      </p:sp>
    </p:spTree>
    <p:extLst>
      <p:ext uri="{BB962C8B-B14F-4D97-AF65-F5344CB8AC3E}">
        <p14:creationId xmlns:p14="http://schemas.microsoft.com/office/powerpoint/2010/main" val="10815628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Hashtag Detection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All Pages</dc:title>
  <dc:creator>Frederik Peiniger</dc:creator>
  <cp:lastModifiedBy>Frederik Peiniger</cp:lastModifiedBy>
  <cp:revision>1</cp:revision>
  <dcterms:created xsi:type="dcterms:W3CDTF">2019-08-27T17:00:17Z</dcterms:created>
  <dcterms:modified xsi:type="dcterms:W3CDTF">2019-08-27T17:00:25Z</dcterms:modified>
</cp:coreProperties>
</file>