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CE98-DBFC-48CC-AA81-15D99B857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09C14-97B9-418E-AE55-FA230FBAE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66867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18308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760830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90196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388296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06049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3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#هونر20برو_اناقة_استثنائية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12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#HONOR20PRO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78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43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B8515-7903-4DBF-A450-6D8999EF1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2030583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</dc:title>
  <dc:creator>Frederik Peiniger</dc:creator>
  <cp:lastModifiedBy>Frederik Peiniger</cp:lastModifiedBy>
  <cp:revision>1</cp:revision>
  <dcterms:created xsi:type="dcterms:W3CDTF">2019-08-27T15:51:57Z</dcterms:created>
  <dcterms:modified xsi:type="dcterms:W3CDTF">2019-08-27T15:52:04Z</dcterms:modified>
</cp:coreProperties>
</file>