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honorksa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43695</c:v>
                </c:pt>
                <c:pt idx="1">
                  <c:v>43696</c:v>
                </c:pt>
                <c:pt idx="2">
                  <c:v>43697</c:v>
                </c:pt>
                <c:pt idx="3">
                  <c:v>43698</c:v>
                </c:pt>
                <c:pt idx="4">
                  <c:v>43699</c:v>
                </c:pt>
                <c:pt idx="5">
                  <c:v>43700</c:v>
                </c:pt>
                <c:pt idx="6">
                  <c:v>43701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1.7011000000000001</c:v>
                </c:pt>
                <c:pt idx="1">
                  <c:v>0</c:v>
                </c:pt>
                <c:pt idx="2">
                  <c:v>1.159</c:v>
                </c:pt>
                <c:pt idx="3">
                  <c:v>1.5843</c:v>
                </c:pt>
                <c:pt idx="4">
                  <c:v>1.7663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64-42B8-9365-F0B34ABBE9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226688"/>
        <c:axId val="299223080"/>
      </c:lineChart>
      <c:dateAx>
        <c:axId val="299226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23080"/>
        <c:crosses val="autoZero"/>
        <c:auto val="1"/>
        <c:lblOffset val="100"/>
        <c:baseTimeUnit val="days"/>
      </c:dateAx>
      <c:valAx>
        <c:axId val="29922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2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EC476-CF4F-4B43-8ECD-8908F785E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BD45AD-B418-4701-9560-F906D0072A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5741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C4E63-4FDE-433F-8346-6F89B3E41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0984C-9AC4-4AAA-809D-B4B83554C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862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All Pages</dc:title>
  <dc:creator>Frederik Peiniger</dc:creator>
  <cp:lastModifiedBy>Frederik Peiniger</cp:lastModifiedBy>
  <cp:revision>1</cp:revision>
  <dcterms:created xsi:type="dcterms:W3CDTF">2019-08-27T15:50:35Z</dcterms:created>
  <dcterms:modified xsi:type="dcterms:W3CDTF">2019-08-27T15:50:39Z</dcterms:modified>
</cp:coreProperties>
</file>